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lbert Sans Black"/>
      <p:bold r:id="rId17"/>
      <p:boldItalic r:id="rId18"/>
    </p:embeddedFont>
    <p:embeddedFont>
      <p:font typeface="Albert Sans ExtraBold"/>
      <p:bold r:id="rId19"/>
      <p:boldItalic r:id="rId20"/>
    </p:embeddedFont>
    <p:embeddedFont>
      <p:font typeface="Bebas Neue"/>
      <p:regular r:id="rId21"/>
    </p:embeddedFont>
    <p:embeddedFont>
      <p:font typeface="Albert Sans Light"/>
      <p:regular r:id="rId22"/>
      <p:bold r:id="rId23"/>
      <p:italic r:id="rId24"/>
      <p:boldItalic r:id="rId25"/>
    </p:embeddedFont>
    <p:embeddedFont>
      <p:font typeface="Alber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80C6BD-6A1A-45AE-8FFE-6ABBB674242A}">
  <a:tblStyle styleId="{CE80C6BD-6A1A-45AE-8FFE-6ABBB674242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593B79D-913B-4371-B404-F596654293D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bertSansExtraBold-boldItalic.fntdata"/><Relationship Id="rId22" Type="http://schemas.openxmlformats.org/officeDocument/2006/relationships/font" Target="fonts/AlbertSansLight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AlbertSansLight-italic.fntdata"/><Relationship Id="rId23" Type="http://schemas.openxmlformats.org/officeDocument/2006/relationships/font" Target="fonts/AlbertSans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bertSans-regular.fntdata"/><Relationship Id="rId25" Type="http://schemas.openxmlformats.org/officeDocument/2006/relationships/font" Target="fonts/AlbertSansLight-boldItalic.fntdata"/><Relationship Id="rId28" Type="http://schemas.openxmlformats.org/officeDocument/2006/relationships/font" Target="fonts/AlbertSans-italic.fntdata"/><Relationship Id="rId27" Type="http://schemas.openxmlformats.org/officeDocument/2006/relationships/font" Target="fonts/Albert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lbert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lbertSansBlack-bold.fntdata"/><Relationship Id="rId16" Type="http://schemas.openxmlformats.org/officeDocument/2006/relationships/slide" Target="slides/slide11.xml"/><Relationship Id="rId19" Type="http://schemas.openxmlformats.org/officeDocument/2006/relationships/font" Target="fonts/AlbertSansExtraBold-bold.fntdata"/><Relationship Id="rId18" Type="http://schemas.openxmlformats.org/officeDocument/2006/relationships/font" Target="fonts/AlbertSans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0efafe8779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g30efafe8779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429125" y="-24300"/>
            <a:ext cx="2714875" cy="5167749"/>
            <a:chOff x="6429125" y="-24300"/>
            <a:chExt cx="2714875" cy="5167749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747050" y="-2430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>
              <a:off x="6429125" y="2578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1396950" y="1518125"/>
            <a:ext cx="63501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307675" y="314957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579525" y="261300"/>
            <a:ext cx="7980950" cy="4595775"/>
            <a:chOff x="579525" y="261300"/>
            <a:chExt cx="7980950" cy="4595775"/>
          </a:xfrm>
        </p:grpSpPr>
        <p:sp>
          <p:nvSpPr>
            <p:cNvPr id="15" name="Google Shape;15;p2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6" name="Google Shape;16;p2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17" name="Google Shape;17;p2"/>
          <p:cNvGrpSpPr/>
          <p:nvPr/>
        </p:nvGrpSpPr>
        <p:grpSpPr>
          <a:xfrm>
            <a:off x="1727190" y="4442730"/>
            <a:ext cx="971965" cy="161280"/>
            <a:chOff x="6413465" y="539505"/>
            <a:chExt cx="971965" cy="161280"/>
          </a:xfrm>
        </p:grpSpPr>
        <p:sp>
          <p:nvSpPr>
            <p:cNvPr id="18" name="Google Shape;18;p2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23628" y="6"/>
            <a:ext cx="261257" cy="5143447"/>
            <a:chOff x="221120" y="-9"/>
            <a:chExt cx="454360" cy="3595559"/>
          </a:xfrm>
        </p:grpSpPr>
        <p:sp>
          <p:nvSpPr>
            <p:cNvPr id="23" name="Google Shape;23;p2"/>
            <p:cNvSpPr/>
            <p:nvPr/>
          </p:nvSpPr>
          <p:spPr>
            <a:xfrm>
              <a:off x="667991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90" y="0"/>
                  </a:lnTo>
                  <a:lnTo>
                    <a:pt x="7490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81446" y="-9"/>
              <a:ext cx="7489" cy="1304377"/>
            </a:xfrm>
            <a:custGeom>
              <a:rect b="b" l="l" r="r" t="t"/>
              <a:pathLst>
                <a:path extrusionOk="0" h="1304377" w="7489">
                  <a:moveTo>
                    <a:pt x="0" y="0"/>
                  </a:moveTo>
                  <a:lnTo>
                    <a:pt x="7489" y="0"/>
                  </a:lnTo>
                  <a:lnTo>
                    <a:pt x="7489" y="1304378"/>
                  </a:lnTo>
                  <a:lnTo>
                    <a:pt x="0" y="13043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81446" y="1467312"/>
              <a:ext cx="7489" cy="762341"/>
            </a:xfrm>
            <a:custGeom>
              <a:rect b="b" l="l" r="r" t="t"/>
              <a:pathLst>
                <a:path extrusionOk="0" h="762341" w="7489">
                  <a:moveTo>
                    <a:pt x="0" y="0"/>
                  </a:moveTo>
                  <a:lnTo>
                    <a:pt x="7489" y="0"/>
                  </a:lnTo>
                  <a:lnTo>
                    <a:pt x="7489" y="762342"/>
                  </a:lnTo>
                  <a:lnTo>
                    <a:pt x="0" y="7623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1446" y="2411718"/>
              <a:ext cx="7489" cy="1183001"/>
            </a:xfrm>
            <a:custGeom>
              <a:rect b="b" l="l" r="r" t="t"/>
              <a:pathLst>
                <a:path extrusionOk="0" h="1183001" w="7489">
                  <a:moveTo>
                    <a:pt x="0" y="0"/>
                  </a:moveTo>
                  <a:lnTo>
                    <a:pt x="7489" y="0"/>
                  </a:lnTo>
                  <a:lnTo>
                    <a:pt x="7489" y="1183002"/>
                  </a:lnTo>
                  <a:lnTo>
                    <a:pt x="0" y="11830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04887" y="-9"/>
              <a:ext cx="7489" cy="1833943"/>
            </a:xfrm>
            <a:custGeom>
              <a:rect b="b" l="l" r="r" t="t"/>
              <a:pathLst>
                <a:path extrusionOk="0" h="1833943" w="7489">
                  <a:moveTo>
                    <a:pt x="0" y="0"/>
                  </a:moveTo>
                  <a:lnTo>
                    <a:pt x="7490" y="0"/>
                  </a:lnTo>
                  <a:lnTo>
                    <a:pt x="7490" y="1833943"/>
                  </a:lnTo>
                  <a:lnTo>
                    <a:pt x="0" y="1833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4887" y="2066710"/>
              <a:ext cx="7489" cy="1528840"/>
            </a:xfrm>
            <a:custGeom>
              <a:rect b="b" l="l" r="r" t="t"/>
              <a:pathLst>
                <a:path extrusionOk="0" h="1528840" w="7489">
                  <a:moveTo>
                    <a:pt x="0" y="0"/>
                  </a:moveTo>
                  <a:lnTo>
                    <a:pt x="7490" y="0"/>
                  </a:lnTo>
                  <a:lnTo>
                    <a:pt x="7490" y="1528840"/>
                  </a:lnTo>
                  <a:lnTo>
                    <a:pt x="0" y="15288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2475" y="-9"/>
              <a:ext cx="7489" cy="1054974"/>
            </a:xfrm>
            <a:custGeom>
              <a:rect b="b" l="l" r="r" t="t"/>
              <a:pathLst>
                <a:path extrusionOk="0" h="1054974" w="7489">
                  <a:moveTo>
                    <a:pt x="0" y="0"/>
                  </a:moveTo>
                  <a:lnTo>
                    <a:pt x="7490" y="0"/>
                  </a:lnTo>
                  <a:lnTo>
                    <a:pt x="7490" y="1054975"/>
                  </a:lnTo>
                  <a:lnTo>
                    <a:pt x="0" y="10549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2475" y="1266127"/>
              <a:ext cx="7489" cy="2328592"/>
            </a:xfrm>
            <a:custGeom>
              <a:rect b="b" l="l" r="r" t="t"/>
              <a:pathLst>
                <a:path extrusionOk="0" h="2328592" w="7489">
                  <a:moveTo>
                    <a:pt x="0" y="0"/>
                  </a:moveTo>
                  <a:lnTo>
                    <a:pt x="7490" y="0"/>
                  </a:lnTo>
                  <a:lnTo>
                    <a:pt x="7490" y="2328593"/>
                  </a:lnTo>
                  <a:lnTo>
                    <a:pt x="0" y="23285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1741" y="-9"/>
              <a:ext cx="7489" cy="2570513"/>
            </a:xfrm>
            <a:custGeom>
              <a:rect b="b" l="l" r="r" t="t"/>
              <a:pathLst>
                <a:path extrusionOk="0" h="2570513" w="7489">
                  <a:moveTo>
                    <a:pt x="0" y="0"/>
                  </a:moveTo>
                  <a:lnTo>
                    <a:pt x="7490" y="0"/>
                  </a:lnTo>
                  <a:lnTo>
                    <a:pt x="7490" y="2570514"/>
                  </a:lnTo>
                  <a:lnTo>
                    <a:pt x="0" y="25705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1741" y="2829052"/>
              <a:ext cx="7489" cy="766498"/>
            </a:xfrm>
            <a:custGeom>
              <a:rect b="b" l="l" r="r" t="t"/>
              <a:pathLst>
                <a:path extrusionOk="0" h="766498" w="7489">
                  <a:moveTo>
                    <a:pt x="0" y="0"/>
                  </a:moveTo>
                  <a:lnTo>
                    <a:pt x="7490" y="0"/>
                  </a:lnTo>
                  <a:lnTo>
                    <a:pt x="7490" y="766499"/>
                  </a:lnTo>
                  <a:lnTo>
                    <a:pt x="0" y="7664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8525" y="-9"/>
              <a:ext cx="7489" cy="1514707"/>
            </a:xfrm>
            <a:custGeom>
              <a:rect b="b" l="l" r="r" t="t"/>
              <a:pathLst>
                <a:path extrusionOk="0" h="1514707" w="7489">
                  <a:moveTo>
                    <a:pt x="0" y="0"/>
                  </a:moveTo>
                  <a:lnTo>
                    <a:pt x="7489" y="0"/>
                  </a:lnTo>
                  <a:lnTo>
                    <a:pt x="7489" y="1514708"/>
                  </a:lnTo>
                  <a:lnTo>
                    <a:pt x="0" y="1514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8525" y="1874670"/>
              <a:ext cx="7489" cy="1720049"/>
            </a:xfrm>
            <a:custGeom>
              <a:rect b="b" l="l" r="r" t="t"/>
              <a:pathLst>
                <a:path extrusionOk="0" h="1720049" w="7489">
                  <a:moveTo>
                    <a:pt x="0" y="0"/>
                  </a:moveTo>
                  <a:lnTo>
                    <a:pt x="7489" y="0"/>
                  </a:lnTo>
                  <a:lnTo>
                    <a:pt x="7489" y="1720049"/>
                  </a:lnTo>
                  <a:lnTo>
                    <a:pt x="0" y="1720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21120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89" y="0"/>
                  </a:lnTo>
                  <a:lnTo>
                    <a:pt x="7489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044690" y="458868"/>
            <a:ext cx="971965" cy="161280"/>
            <a:chOff x="6413465" y="539505"/>
            <a:chExt cx="971965" cy="161280"/>
          </a:xfrm>
        </p:grpSpPr>
        <p:sp>
          <p:nvSpPr>
            <p:cNvPr id="37" name="Google Shape;37;p2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11"/>
          <p:cNvGrpSpPr/>
          <p:nvPr/>
        </p:nvGrpSpPr>
        <p:grpSpPr>
          <a:xfrm>
            <a:off x="0" y="29250"/>
            <a:ext cx="9041589" cy="5114250"/>
            <a:chOff x="0" y="29250"/>
            <a:chExt cx="9041589" cy="5114250"/>
          </a:xfrm>
        </p:grpSpPr>
        <p:pic>
          <p:nvPicPr>
            <p:cNvPr id="309" name="Google Shape;309;p11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8082250" y="29250"/>
              <a:ext cx="959340" cy="869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1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rot="5400000">
              <a:off x="-75050" y="2503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" name="Google Shape;311;p11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312" name="Google Shape;312;p11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13" name="Google Shape;313;p11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314" name="Google Shape;314;p11"/>
          <p:cNvGrpSpPr/>
          <p:nvPr/>
        </p:nvGrpSpPr>
        <p:grpSpPr>
          <a:xfrm>
            <a:off x="719990" y="180167"/>
            <a:ext cx="7704015" cy="4761342"/>
            <a:chOff x="719990" y="180168"/>
            <a:chExt cx="7704015" cy="4761342"/>
          </a:xfrm>
        </p:grpSpPr>
        <p:grpSp>
          <p:nvGrpSpPr>
            <p:cNvPr id="315" name="Google Shape;315;p11"/>
            <p:cNvGrpSpPr/>
            <p:nvPr/>
          </p:nvGrpSpPr>
          <p:grpSpPr>
            <a:xfrm>
              <a:off x="7452040" y="4780230"/>
              <a:ext cx="971965" cy="161280"/>
              <a:chOff x="6413465" y="539505"/>
              <a:chExt cx="971965" cy="161280"/>
            </a:xfrm>
          </p:grpSpPr>
          <p:sp>
            <p:nvSpPr>
              <p:cNvPr id="316" name="Google Shape;316;p11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11"/>
            <p:cNvGrpSpPr/>
            <p:nvPr/>
          </p:nvGrpSpPr>
          <p:grpSpPr>
            <a:xfrm>
              <a:off x="719990" y="180168"/>
              <a:ext cx="971965" cy="161280"/>
              <a:chOff x="6413465" y="539505"/>
              <a:chExt cx="971965" cy="161280"/>
            </a:xfrm>
          </p:grpSpPr>
          <p:sp>
            <p:nvSpPr>
              <p:cNvPr id="321" name="Google Shape;321;p11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1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" name="Google Shape;325;p11"/>
          <p:cNvGrpSpPr/>
          <p:nvPr/>
        </p:nvGrpSpPr>
        <p:grpSpPr>
          <a:xfrm rot="10800000">
            <a:off x="141222" y="107853"/>
            <a:ext cx="204551" cy="1747810"/>
            <a:chOff x="1089588" y="-1610"/>
            <a:chExt cx="204551" cy="1747810"/>
          </a:xfrm>
        </p:grpSpPr>
        <p:sp>
          <p:nvSpPr>
            <p:cNvPr id="326" name="Google Shape;326;p11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1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31" name="Google Shape;331;p11"/>
          <p:cNvSpPr txBox="1"/>
          <p:nvPr>
            <p:ph idx="1" type="subTitle"/>
          </p:nvPr>
        </p:nvSpPr>
        <p:spPr>
          <a:xfrm>
            <a:off x="1989356" y="20808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1"/>
          <p:cNvSpPr txBox="1"/>
          <p:nvPr>
            <p:ph idx="2" type="subTitle"/>
          </p:nvPr>
        </p:nvSpPr>
        <p:spPr>
          <a:xfrm>
            <a:off x="5176435" y="20808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11"/>
          <p:cNvSpPr txBox="1"/>
          <p:nvPr>
            <p:ph idx="3" type="subTitle"/>
          </p:nvPr>
        </p:nvSpPr>
        <p:spPr>
          <a:xfrm>
            <a:off x="1989356" y="35142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11"/>
          <p:cNvSpPr txBox="1"/>
          <p:nvPr>
            <p:ph idx="4" type="subTitle"/>
          </p:nvPr>
        </p:nvSpPr>
        <p:spPr>
          <a:xfrm>
            <a:off x="5176435" y="351422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1"/>
          <p:cNvSpPr txBox="1"/>
          <p:nvPr>
            <p:ph idx="5" type="subTitle"/>
          </p:nvPr>
        </p:nvSpPr>
        <p:spPr>
          <a:xfrm>
            <a:off x="1989369" y="1614625"/>
            <a:ext cx="197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11"/>
          <p:cNvSpPr txBox="1"/>
          <p:nvPr>
            <p:ph idx="6" type="subTitle"/>
          </p:nvPr>
        </p:nvSpPr>
        <p:spPr>
          <a:xfrm>
            <a:off x="1989369" y="3048025"/>
            <a:ext cx="197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11"/>
          <p:cNvSpPr txBox="1"/>
          <p:nvPr>
            <p:ph idx="7" type="subTitle"/>
          </p:nvPr>
        </p:nvSpPr>
        <p:spPr>
          <a:xfrm>
            <a:off x="5176444" y="1614625"/>
            <a:ext cx="197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11"/>
          <p:cNvSpPr txBox="1"/>
          <p:nvPr>
            <p:ph idx="8" type="subTitle"/>
          </p:nvPr>
        </p:nvSpPr>
        <p:spPr>
          <a:xfrm>
            <a:off x="5176444" y="3048025"/>
            <a:ext cx="197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2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>
            <a:off x="0" y="29250"/>
            <a:ext cx="959340" cy="86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2"/>
          <p:cNvPicPr preferRelativeResize="0"/>
          <p:nvPr/>
        </p:nvPicPr>
        <p:blipFill rotWithShape="1">
          <a:blip r:embed="rId2">
            <a:alphaModFix amt="37000"/>
          </a:blip>
          <a:srcRect b="35661" l="0" r="38279" t="0"/>
          <a:stretch/>
        </p:blipFill>
        <p:spPr>
          <a:xfrm>
            <a:off x="6429125" y="2578675"/>
            <a:ext cx="2714875" cy="256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12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343" name="Google Shape;343;p12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44" name="Google Shape;344;p12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345" name="Google Shape;345;p12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346" name="Google Shape;346;p12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347" name="Google Shape;347;p12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2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2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2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" name="Google Shape;351;p12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352" name="Google Shape;352;p12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2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2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2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6" name="Google Shape;356;p12"/>
          <p:cNvGrpSpPr/>
          <p:nvPr/>
        </p:nvGrpSpPr>
        <p:grpSpPr>
          <a:xfrm rot="10800000">
            <a:off x="141222" y="107853"/>
            <a:ext cx="204551" cy="1747810"/>
            <a:chOff x="1089588" y="-1610"/>
            <a:chExt cx="204551" cy="1747810"/>
          </a:xfrm>
        </p:grpSpPr>
        <p:sp>
          <p:nvSpPr>
            <p:cNvPr id="357" name="Google Shape;357;p12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2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2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2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1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62" name="Google Shape;362;p12"/>
          <p:cNvSpPr txBox="1"/>
          <p:nvPr>
            <p:ph idx="1" type="subTitle"/>
          </p:nvPr>
        </p:nvSpPr>
        <p:spPr>
          <a:xfrm>
            <a:off x="969495" y="2018672"/>
            <a:ext cx="2149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12"/>
          <p:cNvSpPr txBox="1"/>
          <p:nvPr>
            <p:ph idx="2" type="subTitle"/>
          </p:nvPr>
        </p:nvSpPr>
        <p:spPr>
          <a:xfrm>
            <a:off x="3497250" y="2018672"/>
            <a:ext cx="2149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2"/>
          <p:cNvSpPr txBox="1"/>
          <p:nvPr>
            <p:ph idx="3" type="subTitle"/>
          </p:nvPr>
        </p:nvSpPr>
        <p:spPr>
          <a:xfrm>
            <a:off x="969495" y="3604475"/>
            <a:ext cx="2149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2"/>
          <p:cNvSpPr txBox="1"/>
          <p:nvPr>
            <p:ph idx="4" type="subTitle"/>
          </p:nvPr>
        </p:nvSpPr>
        <p:spPr>
          <a:xfrm>
            <a:off x="3497250" y="3604475"/>
            <a:ext cx="2149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2"/>
          <p:cNvSpPr txBox="1"/>
          <p:nvPr>
            <p:ph idx="5" type="subTitle"/>
          </p:nvPr>
        </p:nvSpPr>
        <p:spPr>
          <a:xfrm>
            <a:off x="6025005" y="2018672"/>
            <a:ext cx="2149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12"/>
          <p:cNvSpPr txBox="1"/>
          <p:nvPr>
            <p:ph idx="6" type="subTitle"/>
          </p:nvPr>
        </p:nvSpPr>
        <p:spPr>
          <a:xfrm>
            <a:off x="6025005" y="3604475"/>
            <a:ext cx="2149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2"/>
          <p:cNvSpPr txBox="1"/>
          <p:nvPr>
            <p:ph idx="7" type="subTitle"/>
          </p:nvPr>
        </p:nvSpPr>
        <p:spPr>
          <a:xfrm>
            <a:off x="970881" y="1552475"/>
            <a:ext cx="2146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9" name="Google Shape;369;p12"/>
          <p:cNvSpPr txBox="1"/>
          <p:nvPr>
            <p:ph idx="8" type="subTitle"/>
          </p:nvPr>
        </p:nvSpPr>
        <p:spPr>
          <a:xfrm>
            <a:off x="3498636" y="1552475"/>
            <a:ext cx="2146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0" name="Google Shape;370;p12"/>
          <p:cNvSpPr txBox="1"/>
          <p:nvPr>
            <p:ph idx="9" type="subTitle"/>
          </p:nvPr>
        </p:nvSpPr>
        <p:spPr>
          <a:xfrm>
            <a:off x="6026391" y="1552475"/>
            <a:ext cx="2146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1" name="Google Shape;371;p12"/>
          <p:cNvSpPr txBox="1"/>
          <p:nvPr>
            <p:ph idx="13" type="subTitle"/>
          </p:nvPr>
        </p:nvSpPr>
        <p:spPr>
          <a:xfrm>
            <a:off x="970881" y="3138276"/>
            <a:ext cx="2146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2" name="Google Shape;372;p12"/>
          <p:cNvSpPr txBox="1"/>
          <p:nvPr>
            <p:ph idx="14" type="subTitle"/>
          </p:nvPr>
        </p:nvSpPr>
        <p:spPr>
          <a:xfrm>
            <a:off x="3498636" y="3138276"/>
            <a:ext cx="2146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3" name="Google Shape;373;p12"/>
          <p:cNvSpPr txBox="1"/>
          <p:nvPr>
            <p:ph idx="15" type="subTitle"/>
          </p:nvPr>
        </p:nvSpPr>
        <p:spPr>
          <a:xfrm>
            <a:off x="6026391" y="3138276"/>
            <a:ext cx="2146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13"/>
          <p:cNvGrpSpPr/>
          <p:nvPr/>
        </p:nvGrpSpPr>
        <p:grpSpPr>
          <a:xfrm>
            <a:off x="0" y="0"/>
            <a:ext cx="9144000" cy="2564774"/>
            <a:chOff x="0" y="0"/>
            <a:chExt cx="9144000" cy="2564774"/>
          </a:xfrm>
        </p:grpSpPr>
        <p:pic>
          <p:nvPicPr>
            <p:cNvPr id="376" name="Google Shape;376;p13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0" y="29250"/>
              <a:ext cx="959340" cy="869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3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10800000">
              <a:off x="6429125" y="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13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379" name="Google Shape;379;p13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80" name="Google Shape;380;p13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381" name="Google Shape;381;p13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382" name="Google Shape;382;p13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3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2" name="Google Shape;392;p13"/>
          <p:cNvGrpSpPr/>
          <p:nvPr/>
        </p:nvGrpSpPr>
        <p:grpSpPr>
          <a:xfrm rot="10800000">
            <a:off x="8687529" y="3395679"/>
            <a:ext cx="204551" cy="1747810"/>
            <a:chOff x="1089588" y="-1610"/>
            <a:chExt cx="204551" cy="1747810"/>
          </a:xfrm>
        </p:grpSpPr>
        <p:sp>
          <p:nvSpPr>
            <p:cNvPr id="393" name="Google Shape;393;p13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98" name="Google Shape;398;p13"/>
          <p:cNvSpPr txBox="1"/>
          <p:nvPr>
            <p:ph idx="1" type="subTitle"/>
          </p:nvPr>
        </p:nvSpPr>
        <p:spPr>
          <a:xfrm>
            <a:off x="726875" y="2018672"/>
            <a:ext cx="2205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13"/>
          <p:cNvSpPr txBox="1"/>
          <p:nvPr>
            <p:ph idx="2" type="subTitle"/>
          </p:nvPr>
        </p:nvSpPr>
        <p:spPr>
          <a:xfrm>
            <a:off x="3476275" y="2018672"/>
            <a:ext cx="2205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13"/>
          <p:cNvSpPr txBox="1"/>
          <p:nvPr>
            <p:ph idx="3" type="subTitle"/>
          </p:nvPr>
        </p:nvSpPr>
        <p:spPr>
          <a:xfrm>
            <a:off x="2101575" y="3604475"/>
            <a:ext cx="2205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13"/>
          <p:cNvSpPr txBox="1"/>
          <p:nvPr>
            <p:ph idx="4" type="subTitle"/>
          </p:nvPr>
        </p:nvSpPr>
        <p:spPr>
          <a:xfrm>
            <a:off x="4850975" y="3604475"/>
            <a:ext cx="2205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13"/>
          <p:cNvSpPr txBox="1"/>
          <p:nvPr>
            <p:ph idx="5" type="subTitle"/>
          </p:nvPr>
        </p:nvSpPr>
        <p:spPr>
          <a:xfrm>
            <a:off x="6225675" y="2018672"/>
            <a:ext cx="2205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3"/>
          <p:cNvSpPr txBox="1"/>
          <p:nvPr>
            <p:ph idx="6" type="subTitle"/>
          </p:nvPr>
        </p:nvSpPr>
        <p:spPr>
          <a:xfrm>
            <a:off x="728297" y="1552475"/>
            <a:ext cx="2202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4" name="Google Shape;404;p13"/>
          <p:cNvSpPr txBox="1"/>
          <p:nvPr>
            <p:ph idx="7" type="subTitle"/>
          </p:nvPr>
        </p:nvSpPr>
        <p:spPr>
          <a:xfrm>
            <a:off x="3477697" y="1552475"/>
            <a:ext cx="2202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13"/>
          <p:cNvSpPr txBox="1"/>
          <p:nvPr>
            <p:ph idx="8" type="subTitle"/>
          </p:nvPr>
        </p:nvSpPr>
        <p:spPr>
          <a:xfrm>
            <a:off x="6227097" y="1552475"/>
            <a:ext cx="2202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13"/>
          <p:cNvSpPr txBox="1"/>
          <p:nvPr>
            <p:ph idx="9" type="subTitle"/>
          </p:nvPr>
        </p:nvSpPr>
        <p:spPr>
          <a:xfrm>
            <a:off x="2102997" y="3138276"/>
            <a:ext cx="2202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7" name="Google Shape;407;p13"/>
          <p:cNvSpPr txBox="1"/>
          <p:nvPr>
            <p:ph idx="13" type="subTitle"/>
          </p:nvPr>
        </p:nvSpPr>
        <p:spPr>
          <a:xfrm>
            <a:off x="4852397" y="3138276"/>
            <a:ext cx="2202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14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pic>
          <p:nvPicPr>
            <p:cNvPr id="410" name="Google Shape;410;p14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7899750" y="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4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rot="5400000">
              <a:off x="-75050" y="2503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14"/>
          <p:cNvGrpSpPr/>
          <p:nvPr/>
        </p:nvGrpSpPr>
        <p:grpSpPr>
          <a:xfrm>
            <a:off x="579525" y="261300"/>
            <a:ext cx="7980950" cy="4595775"/>
            <a:chOff x="579525" y="261300"/>
            <a:chExt cx="7980950" cy="4595775"/>
          </a:xfrm>
        </p:grpSpPr>
        <p:sp>
          <p:nvSpPr>
            <p:cNvPr id="413" name="Google Shape;413;p14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414" name="Google Shape;414;p14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415" name="Google Shape;415;p14"/>
          <p:cNvGrpSpPr/>
          <p:nvPr/>
        </p:nvGrpSpPr>
        <p:grpSpPr>
          <a:xfrm>
            <a:off x="7319840" y="4523368"/>
            <a:ext cx="971965" cy="161280"/>
            <a:chOff x="6413465" y="539505"/>
            <a:chExt cx="971965" cy="161280"/>
          </a:xfrm>
        </p:grpSpPr>
        <p:sp>
          <p:nvSpPr>
            <p:cNvPr id="416" name="Google Shape;416;p14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14"/>
          <p:cNvGrpSpPr/>
          <p:nvPr/>
        </p:nvGrpSpPr>
        <p:grpSpPr>
          <a:xfrm flipH="1">
            <a:off x="1172390" y="458868"/>
            <a:ext cx="971965" cy="161280"/>
            <a:chOff x="6413465" y="539505"/>
            <a:chExt cx="971965" cy="161280"/>
          </a:xfrm>
        </p:grpSpPr>
        <p:sp>
          <p:nvSpPr>
            <p:cNvPr id="421" name="Google Shape;421;p14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14"/>
          <p:cNvSpPr txBox="1"/>
          <p:nvPr>
            <p:ph type="title"/>
          </p:nvPr>
        </p:nvSpPr>
        <p:spPr>
          <a:xfrm>
            <a:off x="1969250" y="1732800"/>
            <a:ext cx="52053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26" name="Google Shape;426;p14"/>
          <p:cNvGrpSpPr/>
          <p:nvPr/>
        </p:nvGrpSpPr>
        <p:grpSpPr>
          <a:xfrm>
            <a:off x="140078" y="6"/>
            <a:ext cx="261257" cy="5143447"/>
            <a:chOff x="221120" y="-9"/>
            <a:chExt cx="454360" cy="3595559"/>
          </a:xfrm>
        </p:grpSpPr>
        <p:sp>
          <p:nvSpPr>
            <p:cNvPr id="427" name="Google Shape;427;p14"/>
            <p:cNvSpPr/>
            <p:nvPr/>
          </p:nvSpPr>
          <p:spPr>
            <a:xfrm>
              <a:off x="667991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90" y="0"/>
                  </a:lnTo>
                  <a:lnTo>
                    <a:pt x="7490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581446" y="-9"/>
              <a:ext cx="7489" cy="1304377"/>
            </a:xfrm>
            <a:custGeom>
              <a:rect b="b" l="l" r="r" t="t"/>
              <a:pathLst>
                <a:path extrusionOk="0" h="1304377" w="7489">
                  <a:moveTo>
                    <a:pt x="0" y="0"/>
                  </a:moveTo>
                  <a:lnTo>
                    <a:pt x="7489" y="0"/>
                  </a:lnTo>
                  <a:lnTo>
                    <a:pt x="7489" y="1304378"/>
                  </a:lnTo>
                  <a:lnTo>
                    <a:pt x="0" y="13043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581446" y="1467312"/>
              <a:ext cx="7489" cy="762341"/>
            </a:xfrm>
            <a:custGeom>
              <a:rect b="b" l="l" r="r" t="t"/>
              <a:pathLst>
                <a:path extrusionOk="0" h="762341" w="7489">
                  <a:moveTo>
                    <a:pt x="0" y="0"/>
                  </a:moveTo>
                  <a:lnTo>
                    <a:pt x="7489" y="0"/>
                  </a:lnTo>
                  <a:lnTo>
                    <a:pt x="7489" y="762342"/>
                  </a:lnTo>
                  <a:lnTo>
                    <a:pt x="0" y="7623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581446" y="2411718"/>
              <a:ext cx="7489" cy="1183001"/>
            </a:xfrm>
            <a:custGeom>
              <a:rect b="b" l="l" r="r" t="t"/>
              <a:pathLst>
                <a:path extrusionOk="0" h="1183001" w="7489">
                  <a:moveTo>
                    <a:pt x="0" y="0"/>
                  </a:moveTo>
                  <a:lnTo>
                    <a:pt x="7489" y="0"/>
                  </a:lnTo>
                  <a:lnTo>
                    <a:pt x="7489" y="1183002"/>
                  </a:lnTo>
                  <a:lnTo>
                    <a:pt x="0" y="11830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504887" y="-9"/>
              <a:ext cx="7489" cy="1833943"/>
            </a:xfrm>
            <a:custGeom>
              <a:rect b="b" l="l" r="r" t="t"/>
              <a:pathLst>
                <a:path extrusionOk="0" h="1833943" w="7489">
                  <a:moveTo>
                    <a:pt x="0" y="0"/>
                  </a:moveTo>
                  <a:lnTo>
                    <a:pt x="7490" y="0"/>
                  </a:lnTo>
                  <a:lnTo>
                    <a:pt x="7490" y="1833943"/>
                  </a:lnTo>
                  <a:lnTo>
                    <a:pt x="0" y="1833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504887" y="2066710"/>
              <a:ext cx="7489" cy="1528840"/>
            </a:xfrm>
            <a:custGeom>
              <a:rect b="b" l="l" r="r" t="t"/>
              <a:pathLst>
                <a:path extrusionOk="0" h="1528840" w="7489">
                  <a:moveTo>
                    <a:pt x="0" y="0"/>
                  </a:moveTo>
                  <a:lnTo>
                    <a:pt x="7490" y="0"/>
                  </a:lnTo>
                  <a:lnTo>
                    <a:pt x="7490" y="1528840"/>
                  </a:lnTo>
                  <a:lnTo>
                    <a:pt x="0" y="15288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442475" y="-9"/>
              <a:ext cx="7489" cy="1054974"/>
            </a:xfrm>
            <a:custGeom>
              <a:rect b="b" l="l" r="r" t="t"/>
              <a:pathLst>
                <a:path extrusionOk="0" h="1054974" w="7489">
                  <a:moveTo>
                    <a:pt x="0" y="0"/>
                  </a:moveTo>
                  <a:lnTo>
                    <a:pt x="7490" y="0"/>
                  </a:lnTo>
                  <a:lnTo>
                    <a:pt x="7490" y="1054975"/>
                  </a:lnTo>
                  <a:lnTo>
                    <a:pt x="0" y="10549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442475" y="1266127"/>
              <a:ext cx="7489" cy="2328592"/>
            </a:xfrm>
            <a:custGeom>
              <a:rect b="b" l="l" r="r" t="t"/>
              <a:pathLst>
                <a:path extrusionOk="0" h="2328592" w="7489">
                  <a:moveTo>
                    <a:pt x="0" y="0"/>
                  </a:moveTo>
                  <a:lnTo>
                    <a:pt x="7490" y="0"/>
                  </a:lnTo>
                  <a:lnTo>
                    <a:pt x="7490" y="2328593"/>
                  </a:lnTo>
                  <a:lnTo>
                    <a:pt x="0" y="23285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371741" y="-9"/>
              <a:ext cx="7489" cy="2570513"/>
            </a:xfrm>
            <a:custGeom>
              <a:rect b="b" l="l" r="r" t="t"/>
              <a:pathLst>
                <a:path extrusionOk="0" h="2570513" w="7489">
                  <a:moveTo>
                    <a:pt x="0" y="0"/>
                  </a:moveTo>
                  <a:lnTo>
                    <a:pt x="7490" y="0"/>
                  </a:lnTo>
                  <a:lnTo>
                    <a:pt x="7490" y="2570514"/>
                  </a:lnTo>
                  <a:lnTo>
                    <a:pt x="0" y="25705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371741" y="2829052"/>
              <a:ext cx="7489" cy="766498"/>
            </a:xfrm>
            <a:custGeom>
              <a:rect b="b" l="l" r="r" t="t"/>
              <a:pathLst>
                <a:path extrusionOk="0" h="766498" w="7489">
                  <a:moveTo>
                    <a:pt x="0" y="0"/>
                  </a:moveTo>
                  <a:lnTo>
                    <a:pt x="7490" y="0"/>
                  </a:lnTo>
                  <a:lnTo>
                    <a:pt x="7490" y="766499"/>
                  </a:lnTo>
                  <a:lnTo>
                    <a:pt x="0" y="7664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88525" y="-9"/>
              <a:ext cx="7489" cy="1514707"/>
            </a:xfrm>
            <a:custGeom>
              <a:rect b="b" l="l" r="r" t="t"/>
              <a:pathLst>
                <a:path extrusionOk="0" h="1514707" w="7489">
                  <a:moveTo>
                    <a:pt x="0" y="0"/>
                  </a:moveTo>
                  <a:lnTo>
                    <a:pt x="7489" y="0"/>
                  </a:lnTo>
                  <a:lnTo>
                    <a:pt x="7489" y="1514708"/>
                  </a:lnTo>
                  <a:lnTo>
                    <a:pt x="0" y="1514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288525" y="1874670"/>
              <a:ext cx="7489" cy="1720049"/>
            </a:xfrm>
            <a:custGeom>
              <a:rect b="b" l="l" r="r" t="t"/>
              <a:pathLst>
                <a:path extrusionOk="0" h="1720049" w="7489">
                  <a:moveTo>
                    <a:pt x="0" y="0"/>
                  </a:moveTo>
                  <a:lnTo>
                    <a:pt x="7489" y="0"/>
                  </a:lnTo>
                  <a:lnTo>
                    <a:pt x="7489" y="1720049"/>
                  </a:lnTo>
                  <a:lnTo>
                    <a:pt x="0" y="1720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221120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89" y="0"/>
                  </a:lnTo>
                  <a:lnTo>
                    <a:pt x="7489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5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442" name="Google Shape;442;p15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443" name="Google Shape;443;p15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444" name="Google Shape;444;p15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445" name="Google Shape;445;p15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446" name="Google Shape;446;p15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5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451" name="Google Shape;451;p15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5" name="Google Shape;455;p15"/>
          <p:cNvGrpSpPr/>
          <p:nvPr/>
        </p:nvGrpSpPr>
        <p:grpSpPr>
          <a:xfrm>
            <a:off x="148226" y="-1686"/>
            <a:ext cx="328413" cy="1857425"/>
            <a:chOff x="965726" y="-1686"/>
            <a:chExt cx="328413" cy="1857425"/>
          </a:xfrm>
        </p:grpSpPr>
        <p:sp>
          <p:nvSpPr>
            <p:cNvPr id="456" name="Google Shape;456;p15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15"/>
          <p:cNvGrpSpPr/>
          <p:nvPr/>
        </p:nvGrpSpPr>
        <p:grpSpPr>
          <a:xfrm>
            <a:off x="0" y="2578675"/>
            <a:ext cx="9144000" cy="2564774"/>
            <a:chOff x="0" y="2578675"/>
            <a:chExt cx="9144000" cy="2564774"/>
          </a:xfrm>
        </p:grpSpPr>
        <p:pic>
          <p:nvPicPr>
            <p:cNvPr id="462" name="Google Shape;462;p15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0" y="311785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15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>
              <a:off x="6429125" y="2578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15"/>
          <p:cNvSpPr txBox="1"/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5" name="Google Shape;465;p15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6"/>
          <p:cNvSpPr/>
          <p:nvPr>
            <p:ph idx="2" type="pic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16"/>
          <p:cNvSpPr txBox="1"/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7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pic>
          <p:nvPicPr>
            <p:cNvPr id="471" name="Google Shape;471;p17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7899750" y="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7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rot="5400000">
              <a:off x="-75050" y="2503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17"/>
          <p:cNvGrpSpPr/>
          <p:nvPr/>
        </p:nvGrpSpPr>
        <p:grpSpPr>
          <a:xfrm>
            <a:off x="579525" y="261300"/>
            <a:ext cx="7980950" cy="4595775"/>
            <a:chOff x="579525" y="261300"/>
            <a:chExt cx="7980950" cy="4595775"/>
          </a:xfrm>
        </p:grpSpPr>
        <p:sp>
          <p:nvSpPr>
            <p:cNvPr id="474" name="Google Shape;474;p17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475" name="Google Shape;475;p17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476" name="Google Shape;476;p17"/>
          <p:cNvGrpSpPr/>
          <p:nvPr/>
        </p:nvGrpSpPr>
        <p:grpSpPr>
          <a:xfrm>
            <a:off x="7319840" y="4523368"/>
            <a:ext cx="971965" cy="161280"/>
            <a:chOff x="6413465" y="539505"/>
            <a:chExt cx="971965" cy="161280"/>
          </a:xfrm>
        </p:grpSpPr>
        <p:sp>
          <p:nvSpPr>
            <p:cNvPr id="477" name="Google Shape;477;p17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17"/>
          <p:cNvGrpSpPr/>
          <p:nvPr/>
        </p:nvGrpSpPr>
        <p:grpSpPr>
          <a:xfrm flipH="1">
            <a:off x="1172390" y="458868"/>
            <a:ext cx="971965" cy="161280"/>
            <a:chOff x="6413465" y="539505"/>
            <a:chExt cx="971965" cy="161280"/>
          </a:xfrm>
        </p:grpSpPr>
        <p:sp>
          <p:nvSpPr>
            <p:cNvPr id="482" name="Google Shape;482;p17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17"/>
          <p:cNvSpPr txBox="1"/>
          <p:nvPr>
            <p:ph type="title"/>
          </p:nvPr>
        </p:nvSpPr>
        <p:spPr>
          <a:xfrm>
            <a:off x="830925" y="1108475"/>
            <a:ext cx="29841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487" name="Google Shape;487;p17"/>
          <p:cNvSpPr txBox="1"/>
          <p:nvPr>
            <p:ph idx="1" type="subTitle"/>
          </p:nvPr>
        </p:nvSpPr>
        <p:spPr>
          <a:xfrm>
            <a:off x="830925" y="2918725"/>
            <a:ext cx="29841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17"/>
          <p:cNvSpPr/>
          <p:nvPr>
            <p:ph idx="2" type="pic"/>
          </p:nvPr>
        </p:nvSpPr>
        <p:spPr>
          <a:xfrm>
            <a:off x="4121775" y="690300"/>
            <a:ext cx="4191300" cy="37629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ther 1">
  <p:cSld name="CUSTOM_10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18"/>
          <p:cNvGrpSpPr/>
          <p:nvPr/>
        </p:nvGrpSpPr>
        <p:grpSpPr>
          <a:xfrm>
            <a:off x="-2" y="-12125"/>
            <a:ext cx="9144002" cy="5167749"/>
            <a:chOff x="-2" y="-12125"/>
            <a:chExt cx="9144002" cy="5167749"/>
          </a:xfrm>
        </p:grpSpPr>
        <p:pic>
          <p:nvPicPr>
            <p:cNvPr id="491" name="Google Shape;491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-2" y="4028025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8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10800000">
              <a:off x="6429125" y="-1212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3" name="Google Shape;493;p18"/>
          <p:cNvGrpSpPr/>
          <p:nvPr/>
        </p:nvGrpSpPr>
        <p:grpSpPr>
          <a:xfrm>
            <a:off x="579525" y="261300"/>
            <a:ext cx="7980950" cy="4595775"/>
            <a:chOff x="579525" y="261300"/>
            <a:chExt cx="7980950" cy="4595775"/>
          </a:xfrm>
        </p:grpSpPr>
        <p:sp>
          <p:nvSpPr>
            <p:cNvPr id="494" name="Google Shape;494;p18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495" name="Google Shape;495;p18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496" name="Google Shape;496;p18"/>
          <p:cNvGrpSpPr/>
          <p:nvPr/>
        </p:nvGrpSpPr>
        <p:grpSpPr>
          <a:xfrm>
            <a:off x="1727190" y="4442730"/>
            <a:ext cx="971965" cy="161280"/>
            <a:chOff x="6413465" y="539505"/>
            <a:chExt cx="971965" cy="161280"/>
          </a:xfrm>
        </p:grpSpPr>
        <p:sp>
          <p:nvSpPr>
            <p:cNvPr id="497" name="Google Shape;497;p18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8"/>
          <p:cNvGrpSpPr/>
          <p:nvPr/>
        </p:nvGrpSpPr>
        <p:grpSpPr>
          <a:xfrm>
            <a:off x="7044690" y="458868"/>
            <a:ext cx="971965" cy="161280"/>
            <a:chOff x="6413465" y="539505"/>
            <a:chExt cx="971965" cy="161280"/>
          </a:xfrm>
        </p:grpSpPr>
        <p:sp>
          <p:nvSpPr>
            <p:cNvPr id="502" name="Google Shape;502;p18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18"/>
          <p:cNvSpPr txBox="1"/>
          <p:nvPr>
            <p:ph type="title"/>
          </p:nvPr>
        </p:nvSpPr>
        <p:spPr>
          <a:xfrm>
            <a:off x="1552763" y="1729025"/>
            <a:ext cx="44568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7" name="Google Shape;507;p18"/>
          <p:cNvSpPr txBox="1"/>
          <p:nvPr>
            <p:ph idx="2" type="title"/>
          </p:nvPr>
        </p:nvSpPr>
        <p:spPr>
          <a:xfrm>
            <a:off x="6162038" y="1729025"/>
            <a:ext cx="1429200" cy="11622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8" name="Google Shape;508;p18"/>
          <p:cNvSpPr txBox="1"/>
          <p:nvPr>
            <p:ph idx="1" type="subTitle"/>
          </p:nvPr>
        </p:nvSpPr>
        <p:spPr>
          <a:xfrm>
            <a:off x="1552763" y="2516225"/>
            <a:ext cx="4456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9" name="Google Shape;509;p18"/>
          <p:cNvGrpSpPr/>
          <p:nvPr/>
        </p:nvGrpSpPr>
        <p:grpSpPr>
          <a:xfrm>
            <a:off x="8730053" y="6"/>
            <a:ext cx="261257" cy="5143447"/>
            <a:chOff x="221120" y="-9"/>
            <a:chExt cx="454360" cy="3595559"/>
          </a:xfrm>
        </p:grpSpPr>
        <p:sp>
          <p:nvSpPr>
            <p:cNvPr id="510" name="Google Shape;510;p18"/>
            <p:cNvSpPr/>
            <p:nvPr/>
          </p:nvSpPr>
          <p:spPr>
            <a:xfrm>
              <a:off x="667991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90" y="0"/>
                  </a:lnTo>
                  <a:lnTo>
                    <a:pt x="7490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581446" y="-9"/>
              <a:ext cx="7489" cy="1304377"/>
            </a:xfrm>
            <a:custGeom>
              <a:rect b="b" l="l" r="r" t="t"/>
              <a:pathLst>
                <a:path extrusionOk="0" h="1304377" w="7489">
                  <a:moveTo>
                    <a:pt x="0" y="0"/>
                  </a:moveTo>
                  <a:lnTo>
                    <a:pt x="7489" y="0"/>
                  </a:lnTo>
                  <a:lnTo>
                    <a:pt x="7489" y="1304378"/>
                  </a:lnTo>
                  <a:lnTo>
                    <a:pt x="0" y="13043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581446" y="1467312"/>
              <a:ext cx="7489" cy="762341"/>
            </a:xfrm>
            <a:custGeom>
              <a:rect b="b" l="l" r="r" t="t"/>
              <a:pathLst>
                <a:path extrusionOk="0" h="762341" w="7489">
                  <a:moveTo>
                    <a:pt x="0" y="0"/>
                  </a:moveTo>
                  <a:lnTo>
                    <a:pt x="7489" y="0"/>
                  </a:lnTo>
                  <a:lnTo>
                    <a:pt x="7489" y="762342"/>
                  </a:lnTo>
                  <a:lnTo>
                    <a:pt x="0" y="7623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81446" y="2411718"/>
              <a:ext cx="7489" cy="1183001"/>
            </a:xfrm>
            <a:custGeom>
              <a:rect b="b" l="l" r="r" t="t"/>
              <a:pathLst>
                <a:path extrusionOk="0" h="1183001" w="7489">
                  <a:moveTo>
                    <a:pt x="0" y="0"/>
                  </a:moveTo>
                  <a:lnTo>
                    <a:pt x="7489" y="0"/>
                  </a:lnTo>
                  <a:lnTo>
                    <a:pt x="7489" y="1183002"/>
                  </a:lnTo>
                  <a:lnTo>
                    <a:pt x="0" y="11830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504887" y="-9"/>
              <a:ext cx="7489" cy="1833943"/>
            </a:xfrm>
            <a:custGeom>
              <a:rect b="b" l="l" r="r" t="t"/>
              <a:pathLst>
                <a:path extrusionOk="0" h="1833943" w="7489">
                  <a:moveTo>
                    <a:pt x="0" y="0"/>
                  </a:moveTo>
                  <a:lnTo>
                    <a:pt x="7490" y="0"/>
                  </a:lnTo>
                  <a:lnTo>
                    <a:pt x="7490" y="1833943"/>
                  </a:lnTo>
                  <a:lnTo>
                    <a:pt x="0" y="1833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504887" y="2066710"/>
              <a:ext cx="7489" cy="1528840"/>
            </a:xfrm>
            <a:custGeom>
              <a:rect b="b" l="l" r="r" t="t"/>
              <a:pathLst>
                <a:path extrusionOk="0" h="1528840" w="7489">
                  <a:moveTo>
                    <a:pt x="0" y="0"/>
                  </a:moveTo>
                  <a:lnTo>
                    <a:pt x="7490" y="0"/>
                  </a:lnTo>
                  <a:lnTo>
                    <a:pt x="7490" y="1528840"/>
                  </a:lnTo>
                  <a:lnTo>
                    <a:pt x="0" y="15288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442475" y="-9"/>
              <a:ext cx="7489" cy="1054974"/>
            </a:xfrm>
            <a:custGeom>
              <a:rect b="b" l="l" r="r" t="t"/>
              <a:pathLst>
                <a:path extrusionOk="0" h="1054974" w="7489">
                  <a:moveTo>
                    <a:pt x="0" y="0"/>
                  </a:moveTo>
                  <a:lnTo>
                    <a:pt x="7490" y="0"/>
                  </a:lnTo>
                  <a:lnTo>
                    <a:pt x="7490" y="1054975"/>
                  </a:lnTo>
                  <a:lnTo>
                    <a:pt x="0" y="10549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442475" y="1266127"/>
              <a:ext cx="7489" cy="2328592"/>
            </a:xfrm>
            <a:custGeom>
              <a:rect b="b" l="l" r="r" t="t"/>
              <a:pathLst>
                <a:path extrusionOk="0" h="2328592" w="7489">
                  <a:moveTo>
                    <a:pt x="0" y="0"/>
                  </a:moveTo>
                  <a:lnTo>
                    <a:pt x="7490" y="0"/>
                  </a:lnTo>
                  <a:lnTo>
                    <a:pt x="7490" y="2328593"/>
                  </a:lnTo>
                  <a:lnTo>
                    <a:pt x="0" y="23285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371741" y="-9"/>
              <a:ext cx="7489" cy="2570513"/>
            </a:xfrm>
            <a:custGeom>
              <a:rect b="b" l="l" r="r" t="t"/>
              <a:pathLst>
                <a:path extrusionOk="0" h="2570513" w="7489">
                  <a:moveTo>
                    <a:pt x="0" y="0"/>
                  </a:moveTo>
                  <a:lnTo>
                    <a:pt x="7490" y="0"/>
                  </a:lnTo>
                  <a:lnTo>
                    <a:pt x="7490" y="2570514"/>
                  </a:lnTo>
                  <a:lnTo>
                    <a:pt x="0" y="25705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371741" y="2829052"/>
              <a:ext cx="7489" cy="766498"/>
            </a:xfrm>
            <a:custGeom>
              <a:rect b="b" l="l" r="r" t="t"/>
              <a:pathLst>
                <a:path extrusionOk="0" h="766498" w="7489">
                  <a:moveTo>
                    <a:pt x="0" y="0"/>
                  </a:moveTo>
                  <a:lnTo>
                    <a:pt x="7490" y="0"/>
                  </a:lnTo>
                  <a:lnTo>
                    <a:pt x="7490" y="766499"/>
                  </a:lnTo>
                  <a:lnTo>
                    <a:pt x="0" y="7664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288525" y="-9"/>
              <a:ext cx="7489" cy="1514707"/>
            </a:xfrm>
            <a:custGeom>
              <a:rect b="b" l="l" r="r" t="t"/>
              <a:pathLst>
                <a:path extrusionOk="0" h="1514707" w="7489">
                  <a:moveTo>
                    <a:pt x="0" y="0"/>
                  </a:moveTo>
                  <a:lnTo>
                    <a:pt x="7489" y="0"/>
                  </a:lnTo>
                  <a:lnTo>
                    <a:pt x="7489" y="1514708"/>
                  </a:lnTo>
                  <a:lnTo>
                    <a:pt x="0" y="1514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288525" y="1874670"/>
              <a:ext cx="7489" cy="1720049"/>
            </a:xfrm>
            <a:custGeom>
              <a:rect b="b" l="l" r="r" t="t"/>
              <a:pathLst>
                <a:path extrusionOk="0" h="1720049" w="7489">
                  <a:moveTo>
                    <a:pt x="0" y="0"/>
                  </a:moveTo>
                  <a:lnTo>
                    <a:pt x="7489" y="0"/>
                  </a:lnTo>
                  <a:lnTo>
                    <a:pt x="7489" y="1720049"/>
                  </a:lnTo>
                  <a:lnTo>
                    <a:pt x="0" y="1720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221120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89" y="0"/>
                  </a:lnTo>
                  <a:lnTo>
                    <a:pt x="7489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9"/>
          <p:cNvSpPr txBox="1"/>
          <p:nvPr>
            <p:ph hasCustomPrompt="1" type="title"/>
          </p:nvPr>
        </p:nvSpPr>
        <p:spPr>
          <a:xfrm>
            <a:off x="1284000" y="1750091"/>
            <a:ext cx="6576000" cy="10494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5" name="Google Shape;525;p19"/>
          <p:cNvSpPr txBox="1"/>
          <p:nvPr>
            <p:ph idx="1" type="subTitle"/>
          </p:nvPr>
        </p:nvSpPr>
        <p:spPr>
          <a:xfrm>
            <a:off x="1284000" y="2896309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26" name="Google Shape;526;p19"/>
          <p:cNvGrpSpPr/>
          <p:nvPr/>
        </p:nvGrpSpPr>
        <p:grpSpPr>
          <a:xfrm>
            <a:off x="0" y="0"/>
            <a:ext cx="2564774" cy="5057049"/>
            <a:chOff x="0" y="0"/>
            <a:chExt cx="2564774" cy="5057049"/>
          </a:xfrm>
        </p:grpSpPr>
        <p:pic>
          <p:nvPicPr>
            <p:cNvPr id="527" name="Google Shape;527;p19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131200" y="392945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19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5400000">
              <a:off x="-75050" y="7505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9" name="Google Shape;529;p19"/>
          <p:cNvGrpSpPr/>
          <p:nvPr/>
        </p:nvGrpSpPr>
        <p:grpSpPr>
          <a:xfrm>
            <a:off x="579525" y="261300"/>
            <a:ext cx="7980950" cy="4595775"/>
            <a:chOff x="579525" y="261300"/>
            <a:chExt cx="7980950" cy="4595775"/>
          </a:xfrm>
        </p:grpSpPr>
        <p:sp>
          <p:nvSpPr>
            <p:cNvPr id="530" name="Google Shape;530;p19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531" name="Google Shape;531;p19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532" name="Google Shape;532;p19"/>
          <p:cNvGrpSpPr/>
          <p:nvPr/>
        </p:nvGrpSpPr>
        <p:grpSpPr>
          <a:xfrm>
            <a:off x="7319840" y="4523368"/>
            <a:ext cx="971965" cy="161280"/>
            <a:chOff x="6413465" y="539505"/>
            <a:chExt cx="971965" cy="161280"/>
          </a:xfrm>
        </p:grpSpPr>
        <p:sp>
          <p:nvSpPr>
            <p:cNvPr id="533" name="Google Shape;533;p19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" name="Google Shape;537;p19"/>
          <p:cNvGrpSpPr/>
          <p:nvPr/>
        </p:nvGrpSpPr>
        <p:grpSpPr>
          <a:xfrm flipH="1">
            <a:off x="1172390" y="458868"/>
            <a:ext cx="971965" cy="161280"/>
            <a:chOff x="6413465" y="539505"/>
            <a:chExt cx="971965" cy="161280"/>
          </a:xfrm>
        </p:grpSpPr>
        <p:sp>
          <p:nvSpPr>
            <p:cNvPr id="538" name="Google Shape;538;p19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p19"/>
          <p:cNvGrpSpPr/>
          <p:nvPr/>
        </p:nvGrpSpPr>
        <p:grpSpPr>
          <a:xfrm>
            <a:off x="8730053" y="6"/>
            <a:ext cx="261257" cy="5143447"/>
            <a:chOff x="221120" y="-9"/>
            <a:chExt cx="454360" cy="3595559"/>
          </a:xfrm>
        </p:grpSpPr>
        <p:sp>
          <p:nvSpPr>
            <p:cNvPr id="543" name="Google Shape;543;p19"/>
            <p:cNvSpPr/>
            <p:nvPr/>
          </p:nvSpPr>
          <p:spPr>
            <a:xfrm>
              <a:off x="667991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90" y="0"/>
                  </a:lnTo>
                  <a:lnTo>
                    <a:pt x="7490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81446" y="-9"/>
              <a:ext cx="7489" cy="1304377"/>
            </a:xfrm>
            <a:custGeom>
              <a:rect b="b" l="l" r="r" t="t"/>
              <a:pathLst>
                <a:path extrusionOk="0" h="1304377" w="7489">
                  <a:moveTo>
                    <a:pt x="0" y="0"/>
                  </a:moveTo>
                  <a:lnTo>
                    <a:pt x="7489" y="0"/>
                  </a:lnTo>
                  <a:lnTo>
                    <a:pt x="7489" y="1304378"/>
                  </a:lnTo>
                  <a:lnTo>
                    <a:pt x="0" y="13043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81446" y="1467312"/>
              <a:ext cx="7489" cy="762341"/>
            </a:xfrm>
            <a:custGeom>
              <a:rect b="b" l="l" r="r" t="t"/>
              <a:pathLst>
                <a:path extrusionOk="0" h="762341" w="7489">
                  <a:moveTo>
                    <a:pt x="0" y="0"/>
                  </a:moveTo>
                  <a:lnTo>
                    <a:pt x="7489" y="0"/>
                  </a:lnTo>
                  <a:lnTo>
                    <a:pt x="7489" y="762342"/>
                  </a:lnTo>
                  <a:lnTo>
                    <a:pt x="0" y="7623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81446" y="2411718"/>
              <a:ext cx="7489" cy="1183001"/>
            </a:xfrm>
            <a:custGeom>
              <a:rect b="b" l="l" r="r" t="t"/>
              <a:pathLst>
                <a:path extrusionOk="0" h="1183001" w="7489">
                  <a:moveTo>
                    <a:pt x="0" y="0"/>
                  </a:moveTo>
                  <a:lnTo>
                    <a:pt x="7489" y="0"/>
                  </a:lnTo>
                  <a:lnTo>
                    <a:pt x="7489" y="1183002"/>
                  </a:lnTo>
                  <a:lnTo>
                    <a:pt x="0" y="11830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04887" y="-9"/>
              <a:ext cx="7489" cy="1833943"/>
            </a:xfrm>
            <a:custGeom>
              <a:rect b="b" l="l" r="r" t="t"/>
              <a:pathLst>
                <a:path extrusionOk="0" h="1833943" w="7489">
                  <a:moveTo>
                    <a:pt x="0" y="0"/>
                  </a:moveTo>
                  <a:lnTo>
                    <a:pt x="7490" y="0"/>
                  </a:lnTo>
                  <a:lnTo>
                    <a:pt x="7490" y="1833943"/>
                  </a:lnTo>
                  <a:lnTo>
                    <a:pt x="0" y="1833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04887" y="2066710"/>
              <a:ext cx="7489" cy="1528840"/>
            </a:xfrm>
            <a:custGeom>
              <a:rect b="b" l="l" r="r" t="t"/>
              <a:pathLst>
                <a:path extrusionOk="0" h="1528840" w="7489">
                  <a:moveTo>
                    <a:pt x="0" y="0"/>
                  </a:moveTo>
                  <a:lnTo>
                    <a:pt x="7490" y="0"/>
                  </a:lnTo>
                  <a:lnTo>
                    <a:pt x="7490" y="1528840"/>
                  </a:lnTo>
                  <a:lnTo>
                    <a:pt x="0" y="15288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442475" y="-9"/>
              <a:ext cx="7489" cy="1054974"/>
            </a:xfrm>
            <a:custGeom>
              <a:rect b="b" l="l" r="r" t="t"/>
              <a:pathLst>
                <a:path extrusionOk="0" h="1054974" w="7489">
                  <a:moveTo>
                    <a:pt x="0" y="0"/>
                  </a:moveTo>
                  <a:lnTo>
                    <a:pt x="7490" y="0"/>
                  </a:lnTo>
                  <a:lnTo>
                    <a:pt x="7490" y="1054975"/>
                  </a:lnTo>
                  <a:lnTo>
                    <a:pt x="0" y="10549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442475" y="1266127"/>
              <a:ext cx="7489" cy="2328592"/>
            </a:xfrm>
            <a:custGeom>
              <a:rect b="b" l="l" r="r" t="t"/>
              <a:pathLst>
                <a:path extrusionOk="0" h="2328592" w="7489">
                  <a:moveTo>
                    <a:pt x="0" y="0"/>
                  </a:moveTo>
                  <a:lnTo>
                    <a:pt x="7490" y="0"/>
                  </a:lnTo>
                  <a:lnTo>
                    <a:pt x="7490" y="2328593"/>
                  </a:lnTo>
                  <a:lnTo>
                    <a:pt x="0" y="23285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371741" y="-9"/>
              <a:ext cx="7489" cy="2570513"/>
            </a:xfrm>
            <a:custGeom>
              <a:rect b="b" l="l" r="r" t="t"/>
              <a:pathLst>
                <a:path extrusionOk="0" h="2570513" w="7489">
                  <a:moveTo>
                    <a:pt x="0" y="0"/>
                  </a:moveTo>
                  <a:lnTo>
                    <a:pt x="7490" y="0"/>
                  </a:lnTo>
                  <a:lnTo>
                    <a:pt x="7490" y="2570514"/>
                  </a:lnTo>
                  <a:lnTo>
                    <a:pt x="0" y="25705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371741" y="2829052"/>
              <a:ext cx="7489" cy="766498"/>
            </a:xfrm>
            <a:custGeom>
              <a:rect b="b" l="l" r="r" t="t"/>
              <a:pathLst>
                <a:path extrusionOk="0" h="766498" w="7489">
                  <a:moveTo>
                    <a:pt x="0" y="0"/>
                  </a:moveTo>
                  <a:lnTo>
                    <a:pt x="7490" y="0"/>
                  </a:lnTo>
                  <a:lnTo>
                    <a:pt x="7490" y="766499"/>
                  </a:lnTo>
                  <a:lnTo>
                    <a:pt x="0" y="7664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288525" y="-9"/>
              <a:ext cx="7489" cy="1514707"/>
            </a:xfrm>
            <a:custGeom>
              <a:rect b="b" l="l" r="r" t="t"/>
              <a:pathLst>
                <a:path extrusionOk="0" h="1514707" w="7489">
                  <a:moveTo>
                    <a:pt x="0" y="0"/>
                  </a:moveTo>
                  <a:lnTo>
                    <a:pt x="7489" y="0"/>
                  </a:lnTo>
                  <a:lnTo>
                    <a:pt x="7489" y="1514708"/>
                  </a:lnTo>
                  <a:lnTo>
                    <a:pt x="0" y="1514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288525" y="1874670"/>
              <a:ext cx="7489" cy="1720049"/>
            </a:xfrm>
            <a:custGeom>
              <a:rect b="b" l="l" r="r" t="t"/>
              <a:pathLst>
                <a:path extrusionOk="0" h="1720049" w="7489">
                  <a:moveTo>
                    <a:pt x="0" y="0"/>
                  </a:moveTo>
                  <a:lnTo>
                    <a:pt x="7489" y="0"/>
                  </a:lnTo>
                  <a:lnTo>
                    <a:pt x="7489" y="1720049"/>
                  </a:lnTo>
                  <a:lnTo>
                    <a:pt x="0" y="1720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221120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89" y="0"/>
                  </a:lnTo>
                  <a:lnTo>
                    <a:pt x="7489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0"/>
          <p:cNvPicPr preferRelativeResize="0"/>
          <p:nvPr/>
        </p:nvPicPr>
        <p:blipFill rotWithShape="1">
          <a:blip r:embed="rId2">
            <a:alphaModFix amt="64000"/>
          </a:blip>
          <a:srcRect b="0" l="0" r="0" t="0"/>
          <a:stretch/>
        </p:blipFill>
        <p:spPr>
          <a:xfrm>
            <a:off x="7899750" y="0"/>
            <a:ext cx="1244252" cy="112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0"/>
          <p:cNvPicPr preferRelativeResize="0"/>
          <p:nvPr/>
        </p:nvPicPr>
        <p:blipFill rotWithShape="1">
          <a:blip r:embed="rId2">
            <a:alphaModFix amt="37000"/>
          </a:blip>
          <a:srcRect b="35661" l="0" r="38279" t="0"/>
          <a:stretch/>
        </p:blipFill>
        <p:spPr>
          <a:xfrm rot="5400000">
            <a:off x="-75050" y="2503675"/>
            <a:ext cx="2714875" cy="256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20"/>
          <p:cNvGrpSpPr/>
          <p:nvPr/>
        </p:nvGrpSpPr>
        <p:grpSpPr>
          <a:xfrm>
            <a:off x="579525" y="261300"/>
            <a:ext cx="7980950" cy="4595775"/>
            <a:chOff x="579525" y="261300"/>
            <a:chExt cx="7980950" cy="4595775"/>
          </a:xfrm>
        </p:grpSpPr>
        <p:sp>
          <p:nvSpPr>
            <p:cNvPr id="560" name="Google Shape;560;p20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561" name="Google Shape;561;p20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562" name="Google Shape;562;p20"/>
          <p:cNvGrpSpPr/>
          <p:nvPr/>
        </p:nvGrpSpPr>
        <p:grpSpPr>
          <a:xfrm rot="-5400000">
            <a:off x="8071376" y="2478542"/>
            <a:ext cx="971965" cy="161280"/>
            <a:chOff x="6413465" y="539505"/>
            <a:chExt cx="971965" cy="161280"/>
          </a:xfrm>
        </p:grpSpPr>
        <p:sp>
          <p:nvSpPr>
            <p:cNvPr id="563" name="Google Shape;563;p20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20"/>
          <p:cNvGrpSpPr/>
          <p:nvPr/>
        </p:nvGrpSpPr>
        <p:grpSpPr>
          <a:xfrm flipH="1">
            <a:off x="227240" y="458868"/>
            <a:ext cx="971965" cy="161280"/>
            <a:chOff x="6413465" y="539505"/>
            <a:chExt cx="971965" cy="161280"/>
          </a:xfrm>
        </p:grpSpPr>
        <p:sp>
          <p:nvSpPr>
            <p:cNvPr id="568" name="Google Shape;568;p20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20"/>
          <p:cNvSpPr txBox="1"/>
          <p:nvPr>
            <p:ph type="title"/>
          </p:nvPr>
        </p:nvSpPr>
        <p:spPr>
          <a:xfrm>
            <a:off x="1279494" y="629975"/>
            <a:ext cx="3808500" cy="7689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3" name="Google Shape;573;p20"/>
          <p:cNvSpPr txBox="1"/>
          <p:nvPr>
            <p:ph idx="1" type="subTitle"/>
          </p:nvPr>
        </p:nvSpPr>
        <p:spPr>
          <a:xfrm>
            <a:off x="1279494" y="1387974"/>
            <a:ext cx="3808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" name="Google Shape;574;p20"/>
          <p:cNvSpPr txBox="1"/>
          <p:nvPr>
            <p:ph idx="2" type="title"/>
          </p:nvPr>
        </p:nvSpPr>
        <p:spPr>
          <a:xfrm>
            <a:off x="4056006" y="2003879"/>
            <a:ext cx="3808500" cy="7689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20"/>
          <p:cNvSpPr txBox="1"/>
          <p:nvPr>
            <p:ph idx="3" type="subTitle"/>
          </p:nvPr>
        </p:nvSpPr>
        <p:spPr>
          <a:xfrm>
            <a:off x="4056006" y="2764450"/>
            <a:ext cx="3808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6" name="Google Shape;576;p20"/>
          <p:cNvSpPr txBox="1"/>
          <p:nvPr>
            <p:ph idx="4" type="title"/>
          </p:nvPr>
        </p:nvSpPr>
        <p:spPr>
          <a:xfrm>
            <a:off x="1279494" y="3377783"/>
            <a:ext cx="3808500" cy="7689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7" name="Google Shape;577;p20"/>
          <p:cNvSpPr txBox="1"/>
          <p:nvPr>
            <p:ph idx="5" type="subTitle"/>
          </p:nvPr>
        </p:nvSpPr>
        <p:spPr>
          <a:xfrm>
            <a:off x="1279494" y="4140925"/>
            <a:ext cx="3808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78" name="Google Shape;578;p20"/>
          <p:cNvGrpSpPr/>
          <p:nvPr/>
        </p:nvGrpSpPr>
        <p:grpSpPr>
          <a:xfrm>
            <a:off x="183778" y="3045177"/>
            <a:ext cx="261257" cy="2098368"/>
            <a:chOff x="221120" y="-9"/>
            <a:chExt cx="454360" cy="3595559"/>
          </a:xfrm>
        </p:grpSpPr>
        <p:sp>
          <p:nvSpPr>
            <p:cNvPr id="579" name="Google Shape;579;p20"/>
            <p:cNvSpPr/>
            <p:nvPr/>
          </p:nvSpPr>
          <p:spPr>
            <a:xfrm>
              <a:off x="667991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90" y="0"/>
                  </a:lnTo>
                  <a:lnTo>
                    <a:pt x="7490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581446" y="-9"/>
              <a:ext cx="7489" cy="1304377"/>
            </a:xfrm>
            <a:custGeom>
              <a:rect b="b" l="l" r="r" t="t"/>
              <a:pathLst>
                <a:path extrusionOk="0" h="1304377" w="7489">
                  <a:moveTo>
                    <a:pt x="0" y="0"/>
                  </a:moveTo>
                  <a:lnTo>
                    <a:pt x="7489" y="0"/>
                  </a:lnTo>
                  <a:lnTo>
                    <a:pt x="7489" y="1304378"/>
                  </a:lnTo>
                  <a:lnTo>
                    <a:pt x="0" y="13043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581446" y="1467312"/>
              <a:ext cx="7489" cy="762341"/>
            </a:xfrm>
            <a:custGeom>
              <a:rect b="b" l="l" r="r" t="t"/>
              <a:pathLst>
                <a:path extrusionOk="0" h="762341" w="7489">
                  <a:moveTo>
                    <a:pt x="0" y="0"/>
                  </a:moveTo>
                  <a:lnTo>
                    <a:pt x="7489" y="0"/>
                  </a:lnTo>
                  <a:lnTo>
                    <a:pt x="7489" y="762342"/>
                  </a:lnTo>
                  <a:lnTo>
                    <a:pt x="0" y="7623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581446" y="2411718"/>
              <a:ext cx="7489" cy="1183001"/>
            </a:xfrm>
            <a:custGeom>
              <a:rect b="b" l="l" r="r" t="t"/>
              <a:pathLst>
                <a:path extrusionOk="0" h="1183001" w="7489">
                  <a:moveTo>
                    <a:pt x="0" y="0"/>
                  </a:moveTo>
                  <a:lnTo>
                    <a:pt x="7489" y="0"/>
                  </a:lnTo>
                  <a:lnTo>
                    <a:pt x="7489" y="1183002"/>
                  </a:lnTo>
                  <a:lnTo>
                    <a:pt x="0" y="11830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504887" y="-9"/>
              <a:ext cx="7489" cy="1833943"/>
            </a:xfrm>
            <a:custGeom>
              <a:rect b="b" l="l" r="r" t="t"/>
              <a:pathLst>
                <a:path extrusionOk="0" h="1833943" w="7489">
                  <a:moveTo>
                    <a:pt x="0" y="0"/>
                  </a:moveTo>
                  <a:lnTo>
                    <a:pt x="7490" y="0"/>
                  </a:lnTo>
                  <a:lnTo>
                    <a:pt x="7490" y="1833943"/>
                  </a:lnTo>
                  <a:lnTo>
                    <a:pt x="0" y="1833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04887" y="2066710"/>
              <a:ext cx="7489" cy="1528840"/>
            </a:xfrm>
            <a:custGeom>
              <a:rect b="b" l="l" r="r" t="t"/>
              <a:pathLst>
                <a:path extrusionOk="0" h="1528840" w="7489">
                  <a:moveTo>
                    <a:pt x="0" y="0"/>
                  </a:moveTo>
                  <a:lnTo>
                    <a:pt x="7490" y="0"/>
                  </a:lnTo>
                  <a:lnTo>
                    <a:pt x="7490" y="1528840"/>
                  </a:lnTo>
                  <a:lnTo>
                    <a:pt x="0" y="15288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42475" y="-9"/>
              <a:ext cx="7489" cy="1054974"/>
            </a:xfrm>
            <a:custGeom>
              <a:rect b="b" l="l" r="r" t="t"/>
              <a:pathLst>
                <a:path extrusionOk="0" h="1054974" w="7489">
                  <a:moveTo>
                    <a:pt x="0" y="0"/>
                  </a:moveTo>
                  <a:lnTo>
                    <a:pt x="7490" y="0"/>
                  </a:lnTo>
                  <a:lnTo>
                    <a:pt x="7490" y="1054975"/>
                  </a:lnTo>
                  <a:lnTo>
                    <a:pt x="0" y="10549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442475" y="1266127"/>
              <a:ext cx="7489" cy="2328592"/>
            </a:xfrm>
            <a:custGeom>
              <a:rect b="b" l="l" r="r" t="t"/>
              <a:pathLst>
                <a:path extrusionOk="0" h="2328592" w="7489">
                  <a:moveTo>
                    <a:pt x="0" y="0"/>
                  </a:moveTo>
                  <a:lnTo>
                    <a:pt x="7490" y="0"/>
                  </a:lnTo>
                  <a:lnTo>
                    <a:pt x="7490" y="2328593"/>
                  </a:lnTo>
                  <a:lnTo>
                    <a:pt x="0" y="23285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371741" y="-9"/>
              <a:ext cx="7489" cy="2570513"/>
            </a:xfrm>
            <a:custGeom>
              <a:rect b="b" l="l" r="r" t="t"/>
              <a:pathLst>
                <a:path extrusionOk="0" h="2570513" w="7489">
                  <a:moveTo>
                    <a:pt x="0" y="0"/>
                  </a:moveTo>
                  <a:lnTo>
                    <a:pt x="7490" y="0"/>
                  </a:lnTo>
                  <a:lnTo>
                    <a:pt x="7490" y="2570514"/>
                  </a:lnTo>
                  <a:lnTo>
                    <a:pt x="0" y="25705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371741" y="2829052"/>
              <a:ext cx="7489" cy="766498"/>
            </a:xfrm>
            <a:custGeom>
              <a:rect b="b" l="l" r="r" t="t"/>
              <a:pathLst>
                <a:path extrusionOk="0" h="766498" w="7489">
                  <a:moveTo>
                    <a:pt x="0" y="0"/>
                  </a:moveTo>
                  <a:lnTo>
                    <a:pt x="7490" y="0"/>
                  </a:lnTo>
                  <a:lnTo>
                    <a:pt x="7490" y="766499"/>
                  </a:lnTo>
                  <a:lnTo>
                    <a:pt x="0" y="7664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288525" y="-9"/>
              <a:ext cx="7489" cy="1514707"/>
            </a:xfrm>
            <a:custGeom>
              <a:rect b="b" l="l" r="r" t="t"/>
              <a:pathLst>
                <a:path extrusionOk="0" h="1514707" w="7489">
                  <a:moveTo>
                    <a:pt x="0" y="0"/>
                  </a:moveTo>
                  <a:lnTo>
                    <a:pt x="7489" y="0"/>
                  </a:lnTo>
                  <a:lnTo>
                    <a:pt x="7489" y="1514708"/>
                  </a:lnTo>
                  <a:lnTo>
                    <a:pt x="0" y="1514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88525" y="1874670"/>
              <a:ext cx="7489" cy="1720049"/>
            </a:xfrm>
            <a:custGeom>
              <a:rect b="b" l="l" r="r" t="t"/>
              <a:pathLst>
                <a:path extrusionOk="0" h="1720049" w="7489">
                  <a:moveTo>
                    <a:pt x="0" y="0"/>
                  </a:moveTo>
                  <a:lnTo>
                    <a:pt x="7489" y="0"/>
                  </a:lnTo>
                  <a:lnTo>
                    <a:pt x="7489" y="1720049"/>
                  </a:lnTo>
                  <a:lnTo>
                    <a:pt x="0" y="1720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221120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89" y="0"/>
                  </a:lnTo>
                  <a:lnTo>
                    <a:pt x="7489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43" name="Google Shape;43;p3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44" name="Google Shape;44;p3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45" name="Google Shape;45;p3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46" name="Google Shape;46;p3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" name="Google Shape;56;p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57" name="Google Shape;57;p3"/>
          <p:cNvSpPr txBox="1"/>
          <p:nvPr>
            <p:ph idx="1" type="body"/>
          </p:nvPr>
        </p:nvSpPr>
        <p:spPr>
          <a:xfrm>
            <a:off x="720000" y="1020751"/>
            <a:ext cx="7704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8" name="Google Shape;58;p3"/>
          <p:cNvGrpSpPr/>
          <p:nvPr/>
        </p:nvGrpSpPr>
        <p:grpSpPr>
          <a:xfrm>
            <a:off x="148226" y="-1686"/>
            <a:ext cx="328413" cy="1857425"/>
            <a:chOff x="965726" y="-1686"/>
            <a:chExt cx="328413" cy="1857425"/>
          </a:xfrm>
        </p:grpSpPr>
        <p:sp>
          <p:nvSpPr>
            <p:cNvPr id="59" name="Google Shape;59;p3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3"/>
          <p:cNvGrpSpPr/>
          <p:nvPr/>
        </p:nvGrpSpPr>
        <p:grpSpPr>
          <a:xfrm rot="10800000">
            <a:off x="8690725" y="3286064"/>
            <a:ext cx="328413" cy="1857425"/>
            <a:chOff x="965726" y="-1686"/>
            <a:chExt cx="328413" cy="1857425"/>
          </a:xfrm>
        </p:grpSpPr>
        <p:sp>
          <p:nvSpPr>
            <p:cNvPr id="65" name="Google Shape;65;p3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0" y="2578675"/>
            <a:ext cx="9144000" cy="2564774"/>
            <a:chOff x="0" y="2578675"/>
            <a:chExt cx="9144000" cy="2564774"/>
          </a:xfrm>
        </p:grpSpPr>
        <p:pic>
          <p:nvPicPr>
            <p:cNvPr id="71" name="Google Shape;71;p3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0" y="311785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3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>
              <a:off x="6429125" y="2578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21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pic>
          <p:nvPicPr>
            <p:cNvPr id="594" name="Google Shape;594;p21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7899750" y="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21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rot="5400000">
              <a:off x="-75050" y="2503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21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597" name="Google Shape;597;p21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598" name="Google Shape;598;p21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599" name="Google Shape;599;p21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600" name="Google Shape;600;p21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601" name="Google Shape;601;p21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5" name="Google Shape;605;p21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606" name="Google Shape;606;p21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10" name="Google Shape;610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22"/>
          <p:cNvGrpSpPr/>
          <p:nvPr/>
        </p:nvGrpSpPr>
        <p:grpSpPr>
          <a:xfrm>
            <a:off x="0" y="0"/>
            <a:ext cx="9144002" cy="5143501"/>
            <a:chOff x="0" y="0"/>
            <a:chExt cx="9144002" cy="5143501"/>
          </a:xfrm>
        </p:grpSpPr>
        <p:pic>
          <p:nvPicPr>
            <p:cNvPr id="613" name="Google Shape;613;p22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flipH="1" rot="10800000">
              <a:off x="7899750" y="4015901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22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5400000">
              <a:off x="-75050" y="7505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5" name="Google Shape;615;p22"/>
          <p:cNvSpPr txBox="1"/>
          <p:nvPr>
            <p:ph type="title"/>
          </p:nvPr>
        </p:nvSpPr>
        <p:spPr>
          <a:xfrm>
            <a:off x="1159918" y="1409000"/>
            <a:ext cx="29151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16" name="Google Shape;616;p22"/>
          <p:cNvSpPr txBox="1"/>
          <p:nvPr>
            <p:ph idx="1" type="subTitle"/>
          </p:nvPr>
        </p:nvSpPr>
        <p:spPr>
          <a:xfrm>
            <a:off x="1159918" y="2500100"/>
            <a:ext cx="29151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22"/>
          <p:cNvSpPr/>
          <p:nvPr>
            <p:ph idx="2" type="pic"/>
          </p:nvPr>
        </p:nvSpPr>
        <p:spPr>
          <a:xfrm>
            <a:off x="4692575" y="1548400"/>
            <a:ext cx="3119700" cy="1851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18" name="Google Shape;618;p22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619" name="Google Shape;619;p22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620" name="Google Shape;620;p22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621" name="Google Shape;621;p22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622" name="Google Shape;622;p22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623" name="Google Shape;623;p22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2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2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2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7" name="Google Shape;627;p22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628" name="Google Shape;628;p22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2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2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2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2" name="Google Shape;632;p22"/>
          <p:cNvGrpSpPr/>
          <p:nvPr/>
        </p:nvGrpSpPr>
        <p:grpSpPr>
          <a:xfrm flipH="1" rot="10800000">
            <a:off x="148226" y="-1686"/>
            <a:ext cx="328413" cy="1857425"/>
            <a:chOff x="965726" y="-1686"/>
            <a:chExt cx="328413" cy="1857425"/>
          </a:xfrm>
        </p:grpSpPr>
        <p:sp>
          <p:nvSpPr>
            <p:cNvPr id="633" name="Google Shape;633;p22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2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2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2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2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23"/>
          <p:cNvGrpSpPr/>
          <p:nvPr/>
        </p:nvGrpSpPr>
        <p:grpSpPr>
          <a:xfrm flipH="1" rot="10800000">
            <a:off x="0" y="-1"/>
            <a:ext cx="9144002" cy="5143501"/>
            <a:chOff x="0" y="0"/>
            <a:chExt cx="9144002" cy="5143501"/>
          </a:xfrm>
        </p:grpSpPr>
        <p:pic>
          <p:nvPicPr>
            <p:cNvPr id="640" name="Google Shape;640;p23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flipH="1" rot="10800000">
              <a:off x="7899750" y="4015901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23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5400000">
              <a:off x="-75050" y="7505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2" name="Google Shape;642;p23"/>
          <p:cNvSpPr txBox="1"/>
          <p:nvPr>
            <p:ph type="title"/>
          </p:nvPr>
        </p:nvSpPr>
        <p:spPr>
          <a:xfrm>
            <a:off x="4828550" y="1521000"/>
            <a:ext cx="26304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43" name="Google Shape;643;p23"/>
          <p:cNvSpPr txBox="1"/>
          <p:nvPr>
            <p:ph idx="1" type="subTitle"/>
          </p:nvPr>
        </p:nvSpPr>
        <p:spPr>
          <a:xfrm>
            <a:off x="4828675" y="2542200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44" name="Google Shape;644;p23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645" name="Google Shape;645;p23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646" name="Google Shape;646;p23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647" name="Google Shape;647;p23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648" name="Google Shape;648;p23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649" name="Google Shape;649;p23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3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654" name="Google Shape;654;p23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8" name="Google Shape;658;p23"/>
          <p:cNvSpPr/>
          <p:nvPr>
            <p:ph idx="2" type="pic"/>
          </p:nvPr>
        </p:nvSpPr>
        <p:spPr>
          <a:xfrm>
            <a:off x="1712389" y="897775"/>
            <a:ext cx="2396400" cy="315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24"/>
          <p:cNvGrpSpPr/>
          <p:nvPr/>
        </p:nvGrpSpPr>
        <p:grpSpPr>
          <a:xfrm flipH="1" rot="10800000">
            <a:off x="0" y="2428625"/>
            <a:ext cx="9144002" cy="2714875"/>
            <a:chOff x="0" y="0"/>
            <a:chExt cx="9144002" cy="2714875"/>
          </a:xfrm>
        </p:grpSpPr>
        <p:pic>
          <p:nvPicPr>
            <p:cNvPr id="661" name="Google Shape;661;p24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flipH="1" rot="10800000">
              <a:off x="7899750" y="101051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24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5400000">
              <a:off x="-75050" y="7505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3" name="Google Shape;663;p24"/>
          <p:cNvSpPr txBox="1"/>
          <p:nvPr>
            <p:ph type="title"/>
          </p:nvPr>
        </p:nvSpPr>
        <p:spPr>
          <a:xfrm>
            <a:off x="1859050" y="1469100"/>
            <a:ext cx="21096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64" name="Google Shape;664;p24"/>
          <p:cNvSpPr txBox="1"/>
          <p:nvPr>
            <p:ph idx="1" type="subTitle"/>
          </p:nvPr>
        </p:nvSpPr>
        <p:spPr>
          <a:xfrm>
            <a:off x="1859050" y="2545800"/>
            <a:ext cx="27327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5" name="Google Shape;665;p24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666" name="Google Shape;666;p24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667" name="Google Shape;667;p24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668" name="Google Shape;668;p24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669" name="Google Shape;669;p24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670" name="Google Shape;670;p24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24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p24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675" name="Google Shape;675;p24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24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24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9" name="Google Shape;679;p24"/>
          <p:cNvSpPr/>
          <p:nvPr>
            <p:ph idx="2" type="pic"/>
          </p:nvPr>
        </p:nvSpPr>
        <p:spPr>
          <a:xfrm>
            <a:off x="5597075" y="848775"/>
            <a:ext cx="1540800" cy="3219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0" name="Google Shape;680;p24"/>
          <p:cNvGrpSpPr/>
          <p:nvPr/>
        </p:nvGrpSpPr>
        <p:grpSpPr>
          <a:xfrm>
            <a:off x="148226" y="-1686"/>
            <a:ext cx="328413" cy="1857425"/>
            <a:chOff x="965726" y="-1686"/>
            <a:chExt cx="328413" cy="1857425"/>
          </a:xfrm>
        </p:grpSpPr>
        <p:sp>
          <p:nvSpPr>
            <p:cNvPr id="681" name="Google Shape;681;p24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4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4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24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25"/>
          <p:cNvGrpSpPr/>
          <p:nvPr/>
        </p:nvGrpSpPr>
        <p:grpSpPr>
          <a:xfrm>
            <a:off x="0" y="0"/>
            <a:ext cx="9144002" cy="5143501"/>
            <a:chOff x="0" y="0"/>
            <a:chExt cx="9144002" cy="5143501"/>
          </a:xfrm>
        </p:grpSpPr>
        <p:pic>
          <p:nvPicPr>
            <p:cNvPr id="688" name="Google Shape;688;p25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flipH="1" rot="10800000">
              <a:off x="7899750" y="4015901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25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5400000">
              <a:off x="-75050" y="7505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0" name="Google Shape;690;p25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691" name="Google Shape;691;p25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692" name="Google Shape;692;p25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693" name="Google Shape;693;p25"/>
          <p:cNvGrpSpPr/>
          <p:nvPr/>
        </p:nvGrpSpPr>
        <p:grpSpPr>
          <a:xfrm>
            <a:off x="223257" y="1854600"/>
            <a:ext cx="2475898" cy="3086910"/>
            <a:chOff x="223257" y="1854600"/>
            <a:chExt cx="2475898" cy="3086910"/>
          </a:xfrm>
        </p:grpSpPr>
        <p:grpSp>
          <p:nvGrpSpPr>
            <p:cNvPr id="694" name="Google Shape;694;p25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695" name="Google Shape;695;p25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25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25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25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5"/>
            <p:cNvGrpSpPr/>
            <p:nvPr/>
          </p:nvGrpSpPr>
          <p:grpSpPr>
            <a:xfrm flipH="1" rot="-5400000">
              <a:off x="-182085" y="2259943"/>
              <a:ext cx="971965" cy="161280"/>
              <a:chOff x="6413465" y="539505"/>
              <a:chExt cx="971965" cy="161280"/>
            </a:xfrm>
          </p:grpSpPr>
          <p:sp>
            <p:nvSpPr>
              <p:cNvPr id="700" name="Google Shape;700;p25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25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25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25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705" name="Google Shape;705;p25"/>
          <p:cNvGrpSpPr/>
          <p:nvPr/>
        </p:nvGrpSpPr>
        <p:grpSpPr>
          <a:xfrm>
            <a:off x="148226" y="-1686"/>
            <a:ext cx="328413" cy="1857425"/>
            <a:chOff x="965726" y="-1686"/>
            <a:chExt cx="328413" cy="1857425"/>
          </a:xfrm>
        </p:grpSpPr>
        <p:sp>
          <p:nvSpPr>
            <p:cNvPr id="706" name="Google Shape;706;p25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5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5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5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5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26"/>
          <p:cNvGrpSpPr/>
          <p:nvPr/>
        </p:nvGrpSpPr>
        <p:grpSpPr>
          <a:xfrm flipH="1" rot="10800000">
            <a:off x="0" y="-1"/>
            <a:ext cx="9144002" cy="5143501"/>
            <a:chOff x="0" y="0"/>
            <a:chExt cx="9144002" cy="5143501"/>
          </a:xfrm>
        </p:grpSpPr>
        <p:pic>
          <p:nvPicPr>
            <p:cNvPr id="713" name="Google Shape;713;p26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flipH="1" rot="10800000">
              <a:off x="7899750" y="4015901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6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5400000">
              <a:off x="-75050" y="7505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5" name="Google Shape;715;p26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716" name="Google Shape;716;p26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717" name="Google Shape;717;p26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718" name="Google Shape;718;p26"/>
          <p:cNvGrpSpPr/>
          <p:nvPr/>
        </p:nvGrpSpPr>
        <p:grpSpPr>
          <a:xfrm>
            <a:off x="1727190" y="1854600"/>
            <a:ext cx="7212383" cy="3086910"/>
            <a:chOff x="1727190" y="1854600"/>
            <a:chExt cx="7212383" cy="3086910"/>
          </a:xfrm>
        </p:grpSpPr>
        <p:grpSp>
          <p:nvGrpSpPr>
            <p:cNvPr id="719" name="Google Shape;719;p26"/>
            <p:cNvGrpSpPr/>
            <p:nvPr/>
          </p:nvGrpSpPr>
          <p:grpSpPr>
            <a:xfrm flipH="1"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720" name="Google Shape;720;p26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26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26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26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26"/>
            <p:cNvGrpSpPr/>
            <p:nvPr/>
          </p:nvGrpSpPr>
          <p:grpSpPr>
            <a:xfrm flipH="1" rot="-5400000">
              <a:off x="8372951" y="2259943"/>
              <a:ext cx="971965" cy="161280"/>
              <a:chOff x="6413465" y="530766"/>
              <a:chExt cx="971965" cy="161280"/>
            </a:xfrm>
          </p:grpSpPr>
          <p:sp>
            <p:nvSpPr>
              <p:cNvPr id="725" name="Google Shape;725;p26"/>
              <p:cNvSpPr/>
              <p:nvPr/>
            </p:nvSpPr>
            <p:spPr>
              <a:xfrm>
                <a:off x="7286403" y="530766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26"/>
              <p:cNvSpPr/>
              <p:nvPr/>
            </p:nvSpPr>
            <p:spPr>
              <a:xfrm>
                <a:off x="6995146" y="530766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26"/>
              <p:cNvSpPr/>
              <p:nvPr/>
            </p:nvSpPr>
            <p:spPr>
              <a:xfrm>
                <a:off x="6703889" y="530766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26"/>
              <p:cNvSpPr/>
              <p:nvPr/>
            </p:nvSpPr>
            <p:spPr>
              <a:xfrm>
                <a:off x="6413465" y="530766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9" name="Google Shape;729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grpSp>
        <p:nvGrpSpPr>
          <p:cNvPr id="730" name="Google Shape;730;p26"/>
          <p:cNvGrpSpPr/>
          <p:nvPr/>
        </p:nvGrpSpPr>
        <p:grpSpPr>
          <a:xfrm rot="10800000">
            <a:off x="8694500" y="3286064"/>
            <a:ext cx="328413" cy="1857425"/>
            <a:chOff x="965726" y="-1686"/>
            <a:chExt cx="328413" cy="1857425"/>
          </a:xfrm>
        </p:grpSpPr>
        <p:sp>
          <p:nvSpPr>
            <p:cNvPr id="731" name="Google Shape;731;p26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26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26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6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26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7"/>
          <p:cNvGrpSpPr/>
          <p:nvPr/>
        </p:nvGrpSpPr>
        <p:grpSpPr>
          <a:xfrm>
            <a:off x="0" y="0"/>
            <a:ext cx="9144002" cy="5143501"/>
            <a:chOff x="0" y="0"/>
            <a:chExt cx="9144002" cy="5143501"/>
          </a:xfrm>
        </p:grpSpPr>
        <p:pic>
          <p:nvPicPr>
            <p:cNvPr id="738" name="Google Shape;738;p27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flipH="1" rot="10800000">
              <a:off x="7899750" y="4015901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27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5400000">
              <a:off x="-75050" y="7505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0" name="Google Shape;740;p27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741" name="Google Shape;741;p27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742" name="Google Shape;742;p27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743" name="Google Shape;743;p27"/>
          <p:cNvGrpSpPr/>
          <p:nvPr/>
        </p:nvGrpSpPr>
        <p:grpSpPr>
          <a:xfrm>
            <a:off x="1727190" y="1854600"/>
            <a:ext cx="7212383" cy="3086910"/>
            <a:chOff x="1727190" y="1854600"/>
            <a:chExt cx="7212383" cy="3086910"/>
          </a:xfrm>
        </p:grpSpPr>
        <p:grpSp>
          <p:nvGrpSpPr>
            <p:cNvPr id="744" name="Google Shape;744;p27"/>
            <p:cNvGrpSpPr/>
            <p:nvPr/>
          </p:nvGrpSpPr>
          <p:grpSpPr>
            <a:xfrm flipH="1"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745" name="Google Shape;745;p27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27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27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27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27"/>
            <p:cNvGrpSpPr/>
            <p:nvPr/>
          </p:nvGrpSpPr>
          <p:grpSpPr>
            <a:xfrm flipH="1" rot="-5400000">
              <a:off x="8372951" y="2259943"/>
              <a:ext cx="971965" cy="161280"/>
              <a:chOff x="6413465" y="530766"/>
              <a:chExt cx="971965" cy="161280"/>
            </a:xfrm>
          </p:grpSpPr>
          <p:sp>
            <p:nvSpPr>
              <p:cNvPr id="750" name="Google Shape;750;p27"/>
              <p:cNvSpPr/>
              <p:nvPr/>
            </p:nvSpPr>
            <p:spPr>
              <a:xfrm>
                <a:off x="7286403" y="530766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27"/>
              <p:cNvSpPr/>
              <p:nvPr/>
            </p:nvSpPr>
            <p:spPr>
              <a:xfrm>
                <a:off x="6995146" y="530766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27"/>
              <p:cNvSpPr/>
              <p:nvPr/>
            </p:nvSpPr>
            <p:spPr>
              <a:xfrm>
                <a:off x="6703889" y="530766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27"/>
              <p:cNvSpPr/>
              <p:nvPr/>
            </p:nvSpPr>
            <p:spPr>
              <a:xfrm>
                <a:off x="6413465" y="530766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4" name="Google Shape;754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755" name="Google Shape;755;p27"/>
          <p:cNvSpPr txBox="1"/>
          <p:nvPr>
            <p:ph idx="1" type="subTitle"/>
          </p:nvPr>
        </p:nvSpPr>
        <p:spPr>
          <a:xfrm>
            <a:off x="5055284" y="36849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6" name="Google Shape;756;p27"/>
          <p:cNvSpPr txBox="1"/>
          <p:nvPr>
            <p:ph idx="2" type="subTitle"/>
          </p:nvPr>
        </p:nvSpPr>
        <p:spPr>
          <a:xfrm>
            <a:off x="1583300" y="36849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7" name="Google Shape;757;p27"/>
          <p:cNvSpPr txBox="1"/>
          <p:nvPr>
            <p:ph idx="3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8" name="Google Shape;758;p27"/>
          <p:cNvSpPr txBox="1"/>
          <p:nvPr>
            <p:ph idx="4" type="subTitle"/>
          </p:nvPr>
        </p:nvSpPr>
        <p:spPr>
          <a:xfrm>
            <a:off x="1583075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28"/>
          <p:cNvGrpSpPr/>
          <p:nvPr/>
        </p:nvGrpSpPr>
        <p:grpSpPr>
          <a:xfrm>
            <a:off x="579525" y="261300"/>
            <a:ext cx="7980950" cy="4595775"/>
            <a:chOff x="579525" y="261300"/>
            <a:chExt cx="7980950" cy="4595775"/>
          </a:xfrm>
        </p:grpSpPr>
        <p:sp>
          <p:nvSpPr>
            <p:cNvPr id="761" name="Google Shape;761;p28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762" name="Google Shape;762;p28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763" name="Google Shape;763;p28"/>
          <p:cNvGrpSpPr/>
          <p:nvPr/>
        </p:nvGrpSpPr>
        <p:grpSpPr>
          <a:xfrm>
            <a:off x="1727190" y="4442730"/>
            <a:ext cx="971965" cy="161280"/>
            <a:chOff x="6413465" y="539505"/>
            <a:chExt cx="971965" cy="161280"/>
          </a:xfrm>
        </p:grpSpPr>
        <p:sp>
          <p:nvSpPr>
            <p:cNvPr id="764" name="Google Shape;764;p28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p28"/>
          <p:cNvGrpSpPr/>
          <p:nvPr/>
        </p:nvGrpSpPr>
        <p:grpSpPr>
          <a:xfrm>
            <a:off x="8730053" y="6"/>
            <a:ext cx="261257" cy="5143447"/>
            <a:chOff x="221120" y="-9"/>
            <a:chExt cx="454360" cy="3595559"/>
          </a:xfrm>
        </p:grpSpPr>
        <p:sp>
          <p:nvSpPr>
            <p:cNvPr id="769" name="Google Shape;769;p28"/>
            <p:cNvSpPr/>
            <p:nvPr/>
          </p:nvSpPr>
          <p:spPr>
            <a:xfrm>
              <a:off x="667991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90" y="0"/>
                  </a:lnTo>
                  <a:lnTo>
                    <a:pt x="7490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81446" y="-9"/>
              <a:ext cx="7489" cy="1304377"/>
            </a:xfrm>
            <a:custGeom>
              <a:rect b="b" l="l" r="r" t="t"/>
              <a:pathLst>
                <a:path extrusionOk="0" h="1304377" w="7489">
                  <a:moveTo>
                    <a:pt x="0" y="0"/>
                  </a:moveTo>
                  <a:lnTo>
                    <a:pt x="7489" y="0"/>
                  </a:lnTo>
                  <a:lnTo>
                    <a:pt x="7489" y="1304378"/>
                  </a:lnTo>
                  <a:lnTo>
                    <a:pt x="0" y="13043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81446" y="1467312"/>
              <a:ext cx="7489" cy="762341"/>
            </a:xfrm>
            <a:custGeom>
              <a:rect b="b" l="l" r="r" t="t"/>
              <a:pathLst>
                <a:path extrusionOk="0" h="762341" w="7489">
                  <a:moveTo>
                    <a:pt x="0" y="0"/>
                  </a:moveTo>
                  <a:lnTo>
                    <a:pt x="7489" y="0"/>
                  </a:lnTo>
                  <a:lnTo>
                    <a:pt x="7489" y="762342"/>
                  </a:lnTo>
                  <a:lnTo>
                    <a:pt x="0" y="7623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581446" y="2411718"/>
              <a:ext cx="7489" cy="1183001"/>
            </a:xfrm>
            <a:custGeom>
              <a:rect b="b" l="l" r="r" t="t"/>
              <a:pathLst>
                <a:path extrusionOk="0" h="1183001" w="7489">
                  <a:moveTo>
                    <a:pt x="0" y="0"/>
                  </a:moveTo>
                  <a:lnTo>
                    <a:pt x="7489" y="0"/>
                  </a:lnTo>
                  <a:lnTo>
                    <a:pt x="7489" y="1183002"/>
                  </a:lnTo>
                  <a:lnTo>
                    <a:pt x="0" y="11830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504887" y="-9"/>
              <a:ext cx="7489" cy="1833943"/>
            </a:xfrm>
            <a:custGeom>
              <a:rect b="b" l="l" r="r" t="t"/>
              <a:pathLst>
                <a:path extrusionOk="0" h="1833943" w="7489">
                  <a:moveTo>
                    <a:pt x="0" y="0"/>
                  </a:moveTo>
                  <a:lnTo>
                    <a:pt x="7490" y="0"/>
                  </a:lnTo>
                  <a:lnTo>
                    <a:pt x="7490" y="1833943"/>
                  </a:lnTo>
                  <a:lnTo>
                    <a:pt x="0" y="1833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04887" y="2066710"/>
              <a:ext cx="7489" cy="1528840"/>
            </a:xfrm>
            <a:custGeom>
              <a:rect b="b" l="l" r="r" t="t"/>
              <a:pathLst>
                <a:path extrusionOk="0" h="1528840" w="7489">
                  <a:moveTo>
                    <a:pt x="0" y="0"/>
                  </a:moveTo>
                  <a:lnTo>
                    <a:pt x="7490" y="0"/>
                  </a:lnTo>
                  <a:lnTo>
                    <a:pt x="7490" y="1528840"/>
                  </a:lnTo>
                  <a:lnTo>
                    <a:pt x="0" y="15288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42475" y="-9"/>
              <a:ext cx="7489" cy="1054974"/>
            </a:xfrm>
            <a:custGeom>
              <a:rect b="b" l="l" r="r" t="t"/>
              <a:pathLst>
                <a:path extrusionOk="0" h="1054974" w="7489">
                  <a:moveTo>
                    <a:pt x="0" y="0"/>
                  </a:moveTo>
                  <a:lnTo>
                    <a:pt x="7490" y="0"/>
                  </a:lnTo>
                  <a:lnTo>
                    <a:pt x="7490" y="1054975"/>
                  </a:lnTo>
                  <a:lnTo>
                    <a:pt x="0" y="10549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42475" y="1266127"/>
              <a:ext cx="7489" cy="2328592"/>
            </a:xfrm>
            <a:custGeom>
              <a:rect b="b" l="l" r="r" t="t"/>
              <a:pathLst>
                <a:path extrusionOk="0" h="2328592" w="7489">
                  <a:moveTo>
                    <a:pt x="0" y="0"/>
                  </a:moveTo>
                  <a:lnTo>
                    <a:pt x="7490" y="0"/>
                  </a:lnTo>
                  <a:lnTo>
                    <a:pt x="7490" y="2328593"/>
                  </a:lnTo>
                  <a:lnTo>
                    <a:pt x="0" y="23285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371741" y="-9"/>
              <a:ext cx="7489" cy="2570513"/>
            </a:xfrm>
            <a:custGeom>
              <a:rect b="b" l="l" r="r" t="t"/>
              <a:pathLst>
                <a:path extrusionOk="0" h="2570513" w="7489">
                  <a:moveTo>
                    <a:pt x="0" y="0"/>
                  </a:moveTo>
                  <a:lnTo>
                    <a:pt x="7490" y="0"/>
                  </a:lnTo>
                  <a:lnTo>
                    <a:pt x="7490" y="2570514"/>
                  </a:lnTo>
                  <a:lnTo>
                    <a:pt x="0" y="25705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371741" y="2829052"/>
              <a:ext cx="7489" cy="766498"/>
            </a:xfrm>
            <a:custGeom>
              <a:rect b="b" l="l" r="r" t="t"/>
              <a:pathLst>
                <a:path extrusionOk="0" h="766498" w="7489">
                  <a:moveTo>
                    <a:pt x="0" y="0"/>
                  </a:moveTo>
                  <a:lnTo>
                    <a:pt x="7490" y="0"/>
                  </a:lnTo>
                  <a:lnTo>
                    <a:pt x="7490" y="766499"/>
                  </a:lnTo>
                  <a:lnTo>
                    <a:pt x="0" y="7664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288525" y="-9"/>
              <a:ext cx="7489" cy="1514707"/>
            </a:xfrm>
            <a:custGeom>
              <a:rect b="b" l="l" r="r" t="t"/>
              <a:pathLst>
                <a:path extrusionOk="0" h="1514707" w="7489">
                  <a:moveTo>
                    <a:pt x="0" y="0"/>
                  </a:moveTo>
                  <a:lnTo>
                    <a:pt x="7489" y="0"/>
                  </a:lnTo>
                  <a:lnTo>
                    <a:pt x="7489" y="1514708"/>
                  </a:lnTo>
                  <a:lnTo>
                    <a:pt x="0" y="1514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88525" y="1874670"/>
              <a:ext cx="7489" cy="1720049"/>
            </a:xfrm>
            <a:custGeom>
              <a:rect b="b" l="l" r="r" t="t"/>
              <a:pathLst>
                <a:path extrusionOk="0" h="1720049" w="7489">
                  <a:moveTo>
                    <a:pt x="0" y="0"/>
                  </a:moveTo>
                  <a:lnTo>
                    <a:pt x="7489" y="0"/>
                  </a:lnTo>
                  <a:lnTo>
                    <a:pt x="7489" y="1720049"/>
                  </a:lnTo>
                  <a:lnTo>
                    <a:pt x="0" y="1720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221120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89" y="0"/>
                  </a:lnTo>
                  <a:lnTo>
                    <a:pt x="7489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28"/>
          <p:cNvGrpSpPr/>
          <p:nvPr/>
        </p:nvGrpSpPr>
        <p:grpSpPr>
          <a:xfrm>
            <a:off x="7044690" y="458868"/>
            <a:ext cx="971965" cy="161280"/>
            <a:chOff x="6413465" y="539505"/>
            <a:chExt cx="971965" cy="161280"/>
          </a:xfrm>
        </p:grpSpPr>
        <p:sp>
          <p:nvSpPr>
            <p:cNvPr id="783" name="Google Shape;783;p28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7" name="Google Shape;787;p28"/>
          <p:cNvSpPr txBox="1"/>
          <p:nvPr>
            <p:ph type="title"/>
          </p:nvPr>
        </p:nvSpPr>
        <p:spPr>
          <a:xfrm>
            <a:off x="2347950" y="707777"/>
            <a:ext cx="44481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788" name="Google Shape;788;p28"/>
          <p:cNvSpPr txBox="1"/>
          <p:nvPr>
            <p:ph idx="1" type="subTitle"/>
          </p:nvPr>
        </p:nvSpPr>
        <p:spPr>
          <a:xfrm>
            <a:off x="2347900" y="1841450"/>
            <a:ext cx="44481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2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790" name="Google Shape;790;p28"/>
          <p:cNvGrpSpPr/>
          <p:nvPr/>
        </p:nvGrpSpPr>
        <p:grpSpPr>
          <a:xfrm>
            <a:off x="0" y="0"/>
            <a:ext cx="9144002" cy="5143501"/>
            <a:chOff x="0" y="0"/>
            <a:chExt cx="9144002" cy="5143501"/>
          </a:xfrm>
        </p:grpSpPr>
        <p:pic>
          <p:nvPicPr>
            <p:cNvPr id="791" name="Google Shape;791;p28"/>
            <p:cNvPicPr preferRelativeResize="0"/>
            <p:nvPr/>
          </p:nvPicPr>
          <p:blipFill rotWithShape="1">
            <a:blip r:embed="rId5">
              <a:alphaModFix amt="37000"/>
            </a:blip>
            <a:srcRect b="35661" l="0" r="38279" t="0"/>
            <a:stretch/>
          </p:blipFill>
          <p:spPr>
            <a:xfrm flipH="1" rot="5400000">
              <a:off x="-75050" y="7505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28"/>
            <p:cNvPicPr preferRelativeResize="0"/>
            <p:nvPr/>
          </p:nvPicPr>
          <p:blipFill rotWithShape="1">
            <a:blip r:embed="rId5">
              <a:alphaModFix amt="64000"/>
            </a:blip>
            <a:srcRect b="0" l="0" r="0" t="0"/>
            <a:stretch/>
          </p:blipFill>
          <p:spPr>
            <a:xfrm flipH="1" rot="10800000">
              <a:off x="7899750" y="4015901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29"/>
          <p:cNvGrpSpPr/>
          <p:nvPr/>
        </p:nvGrpSpPr>
        <p:grpSpPr>
          <a:xfrm flipH="1" rot="10800000">
            <a:off x="0" y="2428625"/>
            <a:ext cx="9144002" cy="2714875"/>
            <a:chOff x="0" y="0"/>
            <a:chExt cx="9144002" cy="2714875"/>
          </a:xfrm>
        </p:grpSpPr>
        <p:pic>
          <p:nvPicPr>
            <p:cNvPr id="795" name="Google Shape;795;p29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 flipH="1" rot="10800000">
              <a:off x="7899750" y="101051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29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5400000">
              <a:off x="-75050" y="7505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7" name="Google Shape;797;p29"/>
          <p:cNvSpPr txBox="1"/>
          <p:nvPr>
            <p:ph idx="1" type="subTitle"/>
          </p:nvPr>
        </p:nvSpPr>
        <p:spPr>
          <a:xfrm>
            <a:off x="720000" y="1234454"/>
            <a:ext cx="77040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98" name="Google Shape;798;p29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799" name="Google Shape;799;p29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800" name="Google Shape;800;p29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801" name="Google Shape;801;p29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802" name="Google Shape;802;p29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803" name="Google Shape;803;p29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29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808" name="Google Shape;808;p29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2" name="Google Shape;812;p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30"/>
          <p:cNvGrpSpPr/>
          <p:nvPr/>
        </p:nvGrpSpPr>
        <p:grpSpPr>
          <a:xfrm>
            <a:off x="0" y="2578675"/>
            <a:ext cx="9144000" cy="2564774"/>
            <a:chOff x="0" y="2578675"/>
            <a:chExt cx="9144000" cy="2564774"/>
          </a:xfrm>
        </p:grpSpPr>
        <p:pic>
          <p:nvPicPr>
            <p:cNvPr id="815" name="Google Shape;815;p30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0" y="401585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30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>
              <a:off x="6429125" y="2578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7" name="Google Shape;817;p30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818" name="Google Shape;818;p30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819" name="Google Shape;819;p30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820" name="Google Shape;820;p30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821" name="Google Shape;821;p30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822" name="Google Shape;822;p30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6" name="Google Shape;826;p30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827" name="Google Shape;827;p30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1" name="Google Shape;831;p30"/>
          <p:cNvGrpSpPr/>
          <p:nvPr/>
        </p:nvGrpSpPr>
        <p:grpSpPr>
          <a:xfrm>
            <a:off x="148226" y="-1686"/>
            <a:ext cx="328413" cy="1857425"/>
            <a:chOff x="965726" y="-1686"/>
            <a:chExt cx="328413" cy="1857425"/>
          </a:xfrm>
        </p:grpSpPr>
        <p:sp>
          <p:nvSpPr>
            <p:cNvPr id="832" name="Google Shape;832;p30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0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0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30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30"/>
          <p:cNvGrpSpPr/>
          <p:nvPr/>
        </p:nvGrpSpPr>
        <p:grpSpPr>
          <a:xfrm rot="10800000">
            <a:off x="8690725" y="3286064"/>
            <a:ext cx="328413" cy="1857425"/>
            <a:chOff x="965726" y="-1686"/>
            <a:chExt cx="328413" cy="1857425"/>
          </a:xfrm>
        </p:grpSpPr>
        <p:sp>
          <p:nvSpPr>
            <p:cNvPr id="838" name="Google Shape;838;p30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0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0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3" name="Google Shape;843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844" name="Google Shape;844;p30"/>
          <p:cNvSpPr txBox="1"/>
          <p:nvPr>
            <p:ph idx="1" type="subTitle"/>
          </p:nvPr>
        </p:nvSpPr>
        <p:spPr>
          <a:xfrm>
            <a:off x="4730624" y="1234500"/>
            <a:ext cx="36933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5" name="Google Shape;845;p30"/>
          <p:cNvSpPr txBox="1"/>
          <p:nvPr>
            <p:ph idx="2" type="subTitle"/>
          </p:nvPr>
        </p:nvSpPr>
        <p:spPr>
          <a:xfrm>
            <a:off x="720000" y="1234500"/>
            <a:ext cx="36933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"/>
          <p:cNvGrpSpPr/>
          <p:nvPr/>
        </p:nvGrpSpPr>
        <p:grpSpPr>
          <a:xfrm>
            <a:off x="0" y="0"/>
            <a:ext cx="2714875" cy="5167799"/>
            <a:chOff x="0" y="0"/>
            <a:chExt cx="2714875" cy="5167799"/>
          </a:xfrm>
        </p:grpSpPr>
        <p:pic>
          <p:nvPicPr>
            <p:cNvPr id="75" name="Google Shape;75;p4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0" y="404020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4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rot="10800000">
              <a:off x="0" y="0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oogle Shape;77;p4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78" name="Google Shape;78;p4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79" name="Google Shape;79;p4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80" name="Google Shape;80;p4"/>
          <p:cNvGrpSpPr/>
          <p:nvPr/>
        </p:nvGrpSpPr>
        <p:grpSpPr>
          <a:xfrm>
            <a:off x="1727190" y="1287200"/>
            <a:ext cx="7211623" cy="3654310"/>
            <a:chOff x="1727190" y="1287200"/>
            <a:chExt cx="7211623" cy="3654310"/>
          </a:xfrm>
        </p:grpSpPr>
        <p:grpSp>
          <p:nvGrpSpPr>
            <p:cNvPr id="81" name="Google Shape;81;p4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82" name="Google Shape;82;p4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" name="Google Shape;86;p4"/>
            <p:cNvGrpSpPr/>
            <p:nvPr/>
          </p:nvGrpSpPr>
          <p:grpSpPr>
            <a:xfrm rot="5400000">
              <a:off x="8372190" y="1692543"/>
              <a:ext cx="971965" cy="161280"/>
              <a:chOff x="6413465" y="539505"/>
              <a:chExt cx="971965" cy="161280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" name="Google Shape;91;p4"/>
          <p:cNvGrpSpPr/>
          <p:nvPr/>
        </p:nvGrpSpPr>
        <p:grpSpPr>
          <a:xfrm rot="10800000">
            <a:off x="8693266" y="3293176"/>
            <a:ext cx="328413" cy="1857425"/>
            <a:chOff x="965726" y="-1686"/>
            <a:chExt cx="328413" cy="1857425"/>
          </a:xfrm>
        </p:grpSpPr>
        <p:sp>
          <p:nvSpPr>
            <p:cNvPr id="92" name="Google Shape;92;p4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8" name="Google Shape;98;p4"/>
          <p:cNvSpPr txBox="1"/>
          <p:nvPr>
            <p:ph idx="1" type="subTitle"/>
          </p:nvPr>
        </p:nvSpPr>
        <p:spPr>
          <a:xfrm>
            <a:off x="716617" y="2148200"/>
            <a:ext cx="2416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"/>
          <p:cNvSpPr txBox="1"/>
          <p:nvPr>
            <p:ph idx="2" type="subTitle"/>
          </p:nvPr>
        </p:nvSpPr>
        <p:spPr>
          <a:xfrm>
            <a:off x="3363909" y="2148200"/>
            <a:ext cx="2416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"/>
          <p:cNvSpPr txBox="1"/>
          <p:nvPr>
            <p:ph idx="3" type="subTitle"/>
          </p:nvPr>
        </p:nvSpPr>
        <p:spPr>
          <a:xfrm>
            <a:off x="716617" y="3909000"/>
            <a:ext cx="2416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"/>
          <p:cNvSpPr txBox="1"/>
          <p:nvPr>
            <p:ph idx="4" type="subTitle"/>
          </p:nvPr>
        </p:nvSpPr>
        <p:spPr>
          <a:xfrm>
            <a:off x="3360521" y="3909000"/>
            <a:ext cx="2416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"/>
          <p:cNvSpPr txBox="1"/>
          <p:nvPr>
            <p:ph idx="5" type="subTitle"/>
          </p:nvPr>
        </p:nvSpPr>
        <p:spPr>
          <a:xfrm>
            <a:off x="6011183" y="2148200"/>
            <a:ext cx="2416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"/>
          <p:cNvSpPr txBox="1"/>
          <p:nvPr>
            <p:ph idx="6" type="subTitle"/>
          </p:nvPr>
        </p:nvSpPr>
        <p:spPr>
          <a:xfrm>
            <a:off x="6011183" y="3909000"/>
            <a:ext cx="2416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"/>
          <p:cNvSpPr txBox="1"/>
          <p:nvPr>
            <p:ph idx="7" type="title"/>
          </p:nvPr>
        </p:nvSpPr>
        <p:spPr>
          <a:xfrm>
            <a:off x="716617" y="1287208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4"/>
          <p:cNvSpPr txBox="1"/>
          <p:nvPr>
            <p:ph idx="8" type="title"/>
          </p:nvPr>
        </p:nvSpPr>
        <p:spPr>
          <a:xfrm>
            <a:off x="716617" y="3047941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4"/>
          <p:cNvSpPr txBox="1"/>
          <p:nvPr>
            <p:ph idx="9" type="title"/>
          </p:nvPr>
        </p:nvSpPr>
        <p:spPr>
          <a:xfrm>
            <a:off x="3360513" y="1287208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7" name="Google Shape;107;p4"/>
          <p:cNvSpPr txBox="1"/>
          <p:nvPr>
            <p:ph idx="13" type="title"/>
          </p:nvPr>
        </p:nvSpPr>
        <p:spPr>
          <a:xfrm>
            <a:off x="3360513" y="3047941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4"/>
          <p:cNvSpPr txBox="1"/>
          <p:nvPr>
            <p:ph idx="14" type="title"/>
          </p:nvPr>
        </p:nvSpPr>
        <p:spPr>
          <a:xfrm>
            <a:off x="6011191" y="1287208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4"/>
          <p:cNvSpPr txBox="1"/>
          <p:nvPr>
            <p:ph idx="15" type="title"/>
          </p:nvPr>
        </p:nvSpPr>
        <p:spPr>
          <a:xfrm>
            <a:off x="6011191" y="3047941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0" name="Google Shape;110;p4"/>
          <p:cNvSpPr txBox="1"/>
          <p:nvPr>
            <p:ph idx="16" type="subTitle"/>
          </p:nvPr>
        </p:nvSpPr>
        <p:spPr>
          <a:xfrm>
            <a:off x="716617" y="1737650"/>
            <a:ext cx="2416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Black"/>
                <a:ea typeface="Albert Sans Black"/>
                <a:cs typeface="Albert Sans Black"/>
                <a:sym typeface="Albert Sa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4"/>
          <p:cNvSpPr txBox="1"/>
          <p:nvPr>
            <p:ph idx="17" type="subTitle"/>
          </p:nvPr>
        </p:nvSpPr>
        <p:spPr>
          <a:xfrm>
            <a:off x="3360521" y="1737650"/>
            <a:ext cx="2416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Black"/>
                <a:ea typeface="Albert Sans Black"/>
                <a:cs typeface="Albert Sans Black"/>
                <a:sym typeface="Albert Sa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4"/>
          <p:cNvSpPr txBox="1"/>
          <p:nvPr>
            <p:ph idx="18" type="subTitle"/>
          </p:nvPr>
        </p:nvSpPr>
        <p:spPr>
          <a:xfrm>
            <a:off x="6011183" y="1737650"/>
            <a:ext cx="2416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Black"/>
                <a:ea typeface="Albert Sans Black"/>
                <a:cs typeface="Albert Sans Black"/>
                <a:sym typeface="Albert Sa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4"/>
          <p:cNvSpPr txBox="1"/>
          <p:nvPr>
            <p:ph idx="19" type="subTitle"/>
          </p:nvPr>
        </p:nvSpPr>
        <p:spPr>
          <a:xfrm>
            <a:off x="716617" y="3498425"/>
            <a:ext cx="2416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Black"/>
                <a:ea typeface="Albert Sans Black"/>
                <a:cs typeface="Albert Sans Black"/>
                <a:sym typeface="Albert Sa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4"/>
          <p:cNvSpPr txBox="1"/>
          <p:nvPr>
            <p:ph idx="20" type="subTitle"/>
          </p:nvPr>
        </p:nvSpPr>
        <p:spPr>
          <a:xfrm>
            <a:off x="3360521" y="3498425"/>
            <a:ext cx="2416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Black"/>
                <a:ea typeface="Albert Sans Black"/>
                <a:cs typeface="Albert Sans Black"/>
                <a:sym typeface="Albert Sa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4"/>
          <p:cNvSpPr txBox="1"/>
          <p:nvPr>
            <p:ph idx="21" type="subTitle"/>
          </p:nvPr>
        </p:nvSpPr>
        <p:spPr>
          <a:xfrm>
            <a:off x="6011183" y="3498425"/>
            <a:ext cx="2416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Black"/>
                <a:ea typeface="Albert Sans Black"/>
                <a:cs typeface="Albert Sans Black"/>
                <a:sym typeface="Albert Sa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32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849" name="Google Shape;849;p32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850" name="Google Shape;850;p32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851" name="Google Shape;851;p32"/>
          <p:cNvGrpSpPr/>
          <p:nvPr/>
        </p:nvGrpSpPr>
        <p:grpSpPr>
          <a:xfrm>
            <a:off x="223257" y="1854600"/>
            <a:ext cx="2475898" cy="3086910"/>
            <a:chOff x="223257" y="1854600"/>
            <a:chExt cx="2475898" cy="3086910"/>
          </a:xfrm>
        </p:grpSpPr>
        <p:grpSp>
          <p:nvGrpSpPr>
            <p:cNvPr id="852" name="Google Shape;852;p32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853" name="Google Shape;853;p32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32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32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32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32"/>
            <p:cNvGrpSpPr/>
            <p:nvPr/>
          </p:nvGrpSpPr>
          <p:grpSpPr>
            <a:xfrm flipH="1" rot="-5400000">
              <a:off x="-182085" y="2259943"/>
              <a:ext cx="971965" cy="161280"/>
              <a:chOff x="6413465" y="539505"/>
              <a:chExt cx="971965" cy="161280"/>
            </a:xfrm>
          </p:grpSpPr>
          <p:sp>
            <p:nvSpPr>
              <p:cNvPr id="858" name="Google Shape;858;p32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32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32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32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2" name="Google Shape;862;p32"/>
          <p:cNvGrpSpPr/>
          <p:nvPr/>
        </p:nvGrpSpPr>
        <p:grpSpPr>
          <a:xfrm>
            <a:off x="148226" y="-1686"/>
            <a:ext cx="328413" cy="1857425"/>
            <a:chOff x="965726" y="-1686"/>
            <a:chExt cx="328413" cy="1857425"/>
          </a:xfrm>
        </p:grpSpPr>
        <p:sp>
          <p:nvSpPr>
            <p:cNvPr id="863" name="Google Shape;863;p32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2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2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8" name="Google Shape;868;p32"/>
          <p:cNvPicPr preferRelativeResize="0"/>
          <p:nvPr/>
        </p:nvPicPr>
        <p:blipFill rotWithShape="1">
          <a:blip r:embed="rId2">
            <a:alphaModFix amt="37000"/>
          </a:blip>
          <a:srcRect b="35661" l="0" r="38279" t="0"/>
          <a:stretch/>
        </p:blipFill>
        <p:spPr>
          <a:xfrm rot="5400000">
            <a:off x="-75050" y="2503675"/>
            <a:ext cx="2714875" cy="25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33"/>
          <p:cNvPicPr preferRelativeResize="0"/>
          <p:nvPr/>
        </p:nvPicPr>
        <p:blipFill rotWithShape="1">
          <a:blip r:embed="rId2">
            <a:alphaModFix amt="37000"/>
          </a:blip>
          <a:srcRect b="35661" l="0" r="38279" t="0"/>
          <a:stretch/>
        </p:blipFill>
        <p:spPr>
          <a:xfrm flipH="1" rot="5400000">
            <a:off x="-75050" y="73364"/>
            <a:ext cx="2714875" cy="256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3"/>
          <p:cNvPicPr preferRelativeResize="0"/>
          <p:nvPr/>
        </p:nvPicPr>
        <p:blipFill rotWithShape="1">
          <a:blip r:embed="rId2">
            <a:alphaModFix amt="37000"/>
          </a:blip>
          <a:srcRect b="35661" l="0" r="38279" t="0"/>
          <a:stretch/>
        </p:blipFill>
        <p:spPr>
          <a:xfrm flipH="1" rot="-5400000">
            <a:off x="6504175" y="2503664"/>
            <a:ext cx="2714875" cy="256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2" name="Google Shape;872;p33"/>
          <p:cNvGrpSpPr/>
          <p:nvPr/>
        </p:nvGrpSpPr>
        <p:grpSpPr>
          <a:xfrm flipH="1" rot="10800000">
            <a:off x="307577" y="284738"/>
            <a:ext cx="8549992" cy="4595775"/>
            <a:chOff x="579525" y="261300"/>
            <a:chExt cx="7980950" cy="4595775"/>
          </a:xfrm>
        </p:grpSpPr>
        <p:sp>
          <p:nvSpPr>
            <p:cNvPr id="873" name="Google Shape;873;p33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874" name="Google Shape;874;p33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875" name="Google Shape;875;p33"/>
          <p:cNvGrpSpPr/>
          <p:nvPr/>
        </p:nvGrpSpPr>
        <p:grpSpPr>
          <a:xfrm flipH="1" rot="10800000">
            <a:off x="223257" y="200303"/>
            <a:ext cx="2475898" cy="3086910"/>
            <a:chOff x="223257" y="1854600"/>
            <a:chExt cx="2475898" cy="3086910"/>
          </a:xfrm>
        </p:grpSpPr>
        <p:grpSp>
          <p:nvGrpSpPr>
            <p:cNvPr id="876" name="Google Shape;876;p33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877" name="Google Shape;877;p33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33"/>
            <p:cNvGrpSpPr/>
            <p:nvPr/>
          </p:nvGrpSpPr>
          <p:grpSpPr>
            <a:xfrm flipH="1" rot="-5400000">
              <a:off x="-182085" y="2259943"/>
              <a:ext cx="971965" cy="161280"/>
              <a:chOff x="6413465" y="539505"/>
              <a:chExt cx="971965" cy="161280"/>
            </a:xfrm>
          </p:grpSpPr>
          <p:sp>
            <p:nvSpPr>
              <p:cNvPr id="882" name="Google Shape;882;p33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33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33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6" name="Google Shape;886;p33"/>
          <p:cNvGrpSpPr/>
          <p:nvPr/>
        </p:nvGrpSpPr>
        <p:grpSpPr>
          <a:xfrm flipH="1" rot="10800000">
            <a:off x="148226" y="3286075"/>
            <a:ext cx="328413" cy="1857425"/>
            <a:chOff x="965726" y="-1686"/>
            <a:chExt cx="328413" cy="1857425"/>
          </a:xfrm>
        </p:grpSpPr>
        <p:sp>
          <p:nvSpPr>
            <p:cNvPr id="887" name="Google Shape;887;p33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33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3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33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3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5"/>
          <p:cNvGrpSpPr/>
          <p:nvPr/>
        </p:nvGrpSpPr>
        <p:grpSpPr>
          <a:xfrm>
            <a:off x="0" y="0"/>
            <a:ext cx="9144002" cy="5143500"/>
            <a:chOff x="0" y="0"/>
            <a:chExt cx="9144002" cy="5143500"/>
          </a:xfrm>
        </p:grpSpPr>
        <p:pic>
          <p:nvPicPr>
            <p:cNvPr id="118" name="Google Shape;118;p5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7899750" y="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5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rot="5400000">
              <a:off x="-75050" y="2503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5"/>
          <p:cNvGrpSpPr/>
          <p:nvPr/>
        </p:nvGrpSpPr>
        <p:grpSpPr>
          <a:xfrm>
            <a:off x="579525" y="261300"/>
            <a:ext cx="7980950" cy="4595775"/>
            <a:chOff x="579525" y="261300"/>
            <a:chExt cx="7980950" cy="4595775"/>
          </a:xfrm>
        </p:grpSpPr>
        <p:sp>
          <p:nvSpPr>
            <p:cNvPr id="121" name="Google Shape;121;p5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22" name="Google Shape;122;p5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123" name="Google Shape;123;p5"/>
          <p:cNvGrpSpPr/>
          <p:nvPr/>
        </p:nvGrpSpPr>
        <p:grpSpPr>
          <a:xfrm>
            <a:off x="1727190" y="4442730"/>
            <a:ext cx="971965" cy="161280"/>
            <a:chOff x="6413465" y="539505"/>
            <a:chExt cx="971965" cy="161280"/>
          </a:xfrm>
        </p:grpSpPr>
        <p:sp>
          <p:nvSpPr>
            <p:cNvPr id="124" name="Google Shape;124;p5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>
            <a:off x="7044690" y="458868"/>
            <a:ext cx="971965" cy="161280"/>
            <a:chOff x="6413465" y="539505"/>
            <a:chExt cx="971965" cy="161280"/>
          </a:xfrm>
        </p:grpSpPr>
        <p:sp>
          <p:nvSpPr>
            <p:cNvPr id="129" name="Google Shape;129;p5"/>
            <p:cNvSpPr/>
            <p:nvPr/>
          </p:nvSpPr>
          <p:spPr>
            <a:xfrm>
              <a:off x="7286403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6995146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703889" y="539505"/>
              <a:ext cx="99027" cy="161280"/>
            </a:xfrm>
            <a:custGeom>
              <a:rect b="b" l="l" r="r" t="t"/>
              <a:pathLst>
                <a:path extrusionOk="0" h="161280" w="99027">
                  <a:moveTo>
                    <a:pt x="99027" y="161281"/>
                  </a:moveTo>
                  <a:lnTo>
                    <a:pt x="99027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413465" y="539505"/>
              <a:ext cx="98195" cy="161280"/>
            </a:xfrm>
            <a:custGeom>
              <a:rect b="b" l="l" r="r" t="t"/>
              <a:pathLst>
                <a:path extrusionOk="0" h="161280" w="98195">
                  <a:moveTo>
                    <a:pt x="98195" y="161281"/>
                  </a:moveTo>
                  <a:lnTo>
                    <a:pt x="98195" y="0"/>
                  </a:lnTo>
                  <a:lnTo>
                    <a:pt x="0" y="806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5"/>
          <p:cNvSpPr txBox="1"/>
          <p:nvPr>
            <p:ph type="title"/>
          </p:nvPr>
        </p:nvSpPr>
        <p:spPr>
          <a:xfrm>
            <a:off x="2135550" y="1517275"/>
            <a:ext cx="48729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34" name="Google Shape;134;p5"/>
          <p:cNvSpPr txBox="1"/>
          <p:nvPr>
            <p:ph idx="1" type="subTitle"/>
          </p:nvPr>
        </p:nvSpPr>
        <p:spPr>
          <a:xfrm>
            <a:off x="2135550" y="29551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5" name="Google Shape;135;p5"/>
          <p:cNvGrpSpPr/>
          <p:nvPr/>
        </p:nvGrpSpPr>
        <p:grpSpPr>
          <a:xfrm>
            <a:off x="122603" y="6"/>
            <a:ext cx="261257" cy="5143447"/>
            <a:chOff x="221120" y="-9"/>
            <a:chExt cx="454360" cy="3595559"/>
          </a:xfrm>
        </p:grpSpPr>
        <p:sp>
          <p:nvSpPr>
            <p:cNvPr id="136" name="Google Shape;136;p5"/>
            <p:cNvSpPr/>
            <p:nvPr/>
          </p:nvSpPr>
          <p:spPr>
            <a:xfrm>
              <a:off x="667991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90" y="0"/>
                  </a:lnTo>
                  <a:lnTo>
                    <a:pt x="7490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81446" y="-9"/>
              <a:ext cx="7489" cy="1304377"/>
            </a:xfrm>
            <a:custGeom>
              <a:rect b="b" l="l" r="r" t="t"/>
              <a:pathLst>
                <a:path extrusionOk="0" h="1304377" w="7489">
                  <a:moveTo>
                    <a:pt x="0" y="0"/>
                  </a:moveTo>
                  <a:lnTo>
                    <a:pt x="7489" y="0"/>
                  </a:lnTo>
                  <a:lnTo>
                    <a:pt x="7489" y="1304378"/>
                  </a:lnTo>
                  <a:lnTo>
                    <a:pt x="0" y="13043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581446" y="1467312"/>
              <a:ext cx="7489" cy="762341"/>
            </a:xfrm>
            <a:custGeom>
              <a:rect b="b" l="l" r="r" t="t"/>
              <a:pathLst>
                <a:path extrusionOk="0" h="762341" w="7489">
                  <a:moveTo>
                    <a:pt x="0" y="0"/>
                  </a:moveTo>
                  <a:lnTo>
                    <a:pt x="7489" y="0"/>
                  </a:lnTo>
                  <a:lnTo>
                    <a:pt x="7489" y="762342"/>
                  </a:lnTo>
                  <a:lnTo>
                    <a:pt x="0" y="7623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581446" y="2411718"/>
              <a:ext cx="7489" cy="1183001"/>
            </a:xfrm>
            <a:custGeom>
              <a:rect b="b" l="l" r="r" t="t"/>
              <a:pathLst>
                <a:path extrusionOk="0" h="1183001" w="7489">
                  <a:moveTo>
                    <a:pt x="0" y="0"/>
                  </a:moveTo>
                  <a:lnTo>
                    <a:pt x="7489" y="0"/>
                  </a:lnTo>
                  <a:lnTo>
                    <a:pt x="7489" y="1183002"/>
                  </a:lnTo>
                  <a:lnTo>
                    <a:pt x="0" y="11830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04887" y="-9"/>
              <a:ext cx="7489" cy="1833943"/>
            </a:xfrm>
            <a:custGeom>
              <a:rect b="b" l="l" r="r" t="t"/>
              <a:pathLst>
                <a:path extrusionOk="0" h="1833943" w="7489">
                  <a:moveTo>
                    <a:pt x="0" y="0"/>
                  </a:moveTo>
                  <a:lnTo>
                    <a:pt x="7490" y="0"/>
                  </a:lnTo>
                  <a:lnTo>
                    <a:pt x="7490" y="1833943"/>
                  </a:lnTo>
                  <a:lnTo>
                    <a:pt x="0" y="1833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04887" y="2066710"/>
              <a:ext cx="7489" cy="1528840"/>
            </a:xfrm>
            <a:custGeom>
              <a:rect b="b" l="l" r="r" t="t"/>
              <a:pathLst>
                <a:path extrusionOk="0" h="1528840" w="7489">
                  <a:moveTo>
                    <a:pt x="0" y="0"/>
                  </a:moveTo>
                  <a:lnTo>
                    <a:pt x="7490" y="0"/>
                  </a:lnTo>
                  <a:lnTo>
                    <a:pt x="7490" y="1528840"/>
                  </a:lnTo>
                  <a:lnTo>
                    <a:pt x="0" y="15288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42475" y="-9"/>
              <a:ext cx="7489" cy="1054974"/>
            </a:xfrm>
            <a:custGeom>
              <a:rect b="b" l="l" r="r" t="t"/>
              <a:pathLst>
                <a:path extrusionOk="0" h="1054974" w="7489">
                  <a:moveTo>
                    <a:pt x="0" y="0"/>
                  </a:moveTo>
                  <a:lnTo>
                    <a:pt x="7490" y="0"/>
                  </a:lnTo>
                  <a:lnTo>
                    <a:pt x="7490" y="1054975"/>
                  </a:lnTo>
                  <a:lnTo>
                    <a:pt x="0" y="10549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442475" y="1266127"/>
              <a:ext cx="7489" cy="2328592"/>
            </a:xfrm>
            <a:custGeom>
              <a:rect b="b" l="l" r="r" t="t"/>
              <a:pathLst>
                <a:path extrusionOk="0" h="2328592" w="7489">
                  <a:moveTo>
                    <a:pt x="0" y="0"/>
                  </a:moveTo>
                  <a:lnTo>
                    <a:pt x="7490" y="0"/>
                  </a:lnTo>
                  <a:lnTo>
                    <a:pt x="7490" y="2328593"/>
                  </a:lnTo>
                  <a:lnTo>
                    <a:pt x="0" y="23285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371741" y="-9"/>
              <a:ext cx="7489" cy="2570513"/>
            </a:xfrm>
            <a:custGeom>
              <a:rect b="b" l="l" r="r" t="t"/>
              <a:pathLst>
                <a:path extrusionOk="0" h="2570513" w="7489">
                  <a:moveTo>
                    <a:pt x="0" y="0"/>
                  </a:moveTo>
                  <a:lnTo>
                    <a:pt x="7490" y="0"/>
                  </a:lnTo>
                  <a:lnTo>
                    <a:pt x="7490" y="2570514"/>
                  </a:lnTo>
                  <a:lnTo>
                    <a:pt x="0" y="25705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371741" y="2829052"/>
              <a:ext cx="7489" cy="766498"/>
            </a:xfrm>
            <a:custGeom>
              <a:rect b="b" l="l" r="r" t="t"/>
              <a:pathLst>
                <a:path extrusionOk="0" h="766498" w="7489">
                  <a:moveTo>
                    <a:pt x="0" y="0"/>
                  </a:moveTo>
                  <a:lnTo>
                    <a:pt x="7490" y="0"/>
                  </a:lnTo>
                  <a:lnTo>
                    <a:pt x="7490" y="766499"/>
                  </a:lnTo>
                  <a:lnTo>
                    <a:pt x="0" y="7664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88525" y="-9"/>
              <a:ext cx="7489" cy="1514707"/>
            </a:xfrm>
            <a:custGeom>
              <a:rect b="b" l="l" r="r" t="t"/>
              <a:pathLst>
                <a:path extrusionOk="0" h="1514707" w="7489">
                  <a:moveTo>
                    <a:pt x="0" y="0"/>
                  </a:moveTo>
                  <a:lnTo>
                    <a:pt x="7489" y="0"/>
                  </a:lnTo>
                  <a:lnTo>
                    <a:pt x="7489" y="1514708"/>
                  </a:lnTo>
                  <a:lnTo>
                    <a:pt x="0" y="1514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88525" y="1874670"/>
              <a:ext cx="7489" cy="1720049"/>
            </a:xfrm>
            <a:custGeom>
              <a:rect b="b" l="l" r="r" t="t"/>
              <a:pathLst>
                <a:path extrusionOk="0" h="1720049" w="7489">
                  <a:moveTo>
                    <a:pt x="0" y="0"/>
                  </a:moveTo>
                  <a:lnTo>
                    <a:pt x="7489" y="0"/>
                  </a:lnTo>
                  <a:lnTo>
                    <a:pt x="7489" y="1720049"/>
                  </a:lnTo>
                  <a:lnTo>
                    <a:pt x="0" y="1720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221120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89" y="0"/>
                  </a:lnTo>
                  <a:lnTo>
                    <a:pt x="7489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6"/>
          <p:cNvGrpSpPr/>
          <p:nvPr/>
        </p:nvGrpSpPr>
        <p:grpSpPr>
          <a:xfrm>
            <a:off x="0" y="-12125"/>
            <a:ext cx="9144000" cy="5167749"/>
            <a:chOff x="0" y="-12125"/>
            <a:chExt cx="9144000" cy="5167749"/>
          </a:xfrm>
        </p:grpSpPr>
        <p:pic>
          <p:nvPicPr>
            <p:cNvPr id="151" name="Google Shape;151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10800000">
              <a:off x="7899748" y="4028025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6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rot="10800000">
              <a:off x="0" y="-1212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6"/>
          <p:cNvGrpSpPr/>
          <p:nvPr/>
        </p:nvGrpSpPr>
        <p:grpSpPr>
          <a:xfrm>
            <a:off x="579525" y="261300"/>
            <a:ext cx="7980950" cy="4595775"/>
            <a:chOff x="579525" y="261300"/>
            <a:chExt cx="7980950" cy="4595775"/>
          </a:xfrm>
        </p:grpSpPr>
        <p:sp>
          <p:nvSpPr>
            <p:cNvPr id="154" name="Google Shape;154;p6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55" name="Google Shape;155;p6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156" name="Google Shape;156;p6"/>
          <p:cNvGrpSpPr/>
          <p:nvPr/>
        </p:nvGrpSpPr>
        <p:grpSpPr>
          <a:xfrm>
            <a:off x="1727190" y="458867"/>
            <a:ext cx="6289465" cy="4145142"/>
            <a:chOff x="1727190" y="458868"/>
            <a:chExt cx="6289465" cy="4145142"/>
          </a:xfrm>
        </p:grpSpPr>
        <p:grpSp>
          <p:nvGrpSpPr>
            <p:cNvPr id="157" name="Google Shape;157;p6"/>
            <p:cNvGrpSpPr/>
            <p:nvPr/>
          </p:nvGrpSpPr>
          <p:grpSpPr>
            <a:xfrm>
              <a:off x="1727190" y="4442730"/>
              <a:ext cx="971965" cy="161280"/>
              <a:chOff x="6413465" y="539505"/>
              <a:chExt cx="971965" cy="161280"/>
            </a:xfrm>
          </p:grpSpPr>
          <p:sp>
            <p:nvSpPr>
              <p:cNvPr id="158" name="Google Shape;158;p6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6"/>
            <p:cNvGrpSpPr/>
            <p:nvPr/>
          </p:nvGrpSpPr>
          <p:grpSpPr>
            <a:xfrm>
              <a:off x="7044690" y="458868"/>
              <a:ext cx="971965" cy="161280"/>
              <a:chOff x="6413465" y="539505"/>
              <a:chExt cx="971965" cy="161280"/>
            </a:xfrm>
          </p:grpSpPr>
          <p:sp>
            <p:nvSpPr>
              <p:cNvPr id="163" name="Google Shape;163;p6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7" name="Google Shape;167;p6"/>
          <p:cNvSpPr txBox="1"/>
          <p:nvPr>
            <p:ph type="title"/>
          </p:nvPr>
        </p:nvSpPr>
        <p:spPr>
          <a:xfrm>
            <a:off x="1024800" y="2051275"/>
            <a:ext cx="44652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6"/>
          <p:cNvSpPr txBox="1"/>
          <p:nvPr>
            <p:ph idx="2" type="title"/>
          </p:nvPr>
        </p:nvSpPr>
        <p:spPr>
          <a:xfrm>
            <a:off x="1024800" y="1044475"/>
            <a:ext cx="900900" cy="8418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6"/>
          <p:cNvSpPr txBox="1"/>
          <p:nvPr>
            <p:ph idx="1" type="subTitle"/>
          </p:nvPr>
        </p:nvSpPr>
        <p:spPr>
          <a:xfrm>
            <a:off x="1024800" y="3516250"/>
            <a:ext cx="446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" name="Google Shape;170;p6"/>
          <p:cNvGrpSpPr/>
          <p:nvPr/>
        </p:nvGrpSpPr>
        <p:grpSpPr>
          <a:xfrm>
            <a:off x="8730053" y="6"/>
            <a:ext cx="261257" cy="5143447"/>
            <a:chOff x="221120" y="-9"/>
            <a:chExt cx="454360" cy="3595559"/>
          </a:xfrm>
        </p:grpSpPr>
        <p:sp>
          <p:nvSpPr>
            <p:cNvPr id="171" name="Google Shape;171;p6"/>
            <p:cNvSpPr/>
            <p:nvPr/>
          </p:nvSpPr>
          <p:spPr>
            <a:xfrm>
              <a:off x="667991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90" y="0"/>
                  </a:lnTo>
                  <a:lnTo>
                    <a:pt x="7490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81446" y="-9"/>
              <a:ext cx="7489" cy="1304377"/>
            </a:xfrm>
            <a:custGeom>
              <a:rect b="b" l="l" r="r" t="t"/>
              <a:pathLst>
                <a:path extrusionOk="0" h="1304377" w="7489">
                  <a:moveTo>
                    <a:pt x="0" y="0"/>
                  </a:moveTo>
                  <a:lnTo>
                    <a:pt x="7489" y="0"/>
                  </a:lnTo>
                  <a:lnTo>
                    <a:pt x="7489" y="1304378"/>
                  </a:lnTo>
                  <a:lnTo>
                    <a:pt x="0" y="13043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581446" y="1467312"/>
              <a:ext cx="7489" cy="762341"/>
            </a:xfrm>
            <a:custGeom>
              <a:rect b="b" l="l" r="r" t="t"/>
              <a:pathLst>
                <a:path extrusionOk="0" h="762341" w="7489">
                  <a:moveTo>
                    <a:pt x="0" y="0"/>
                  </a:moveTo>
                  <a:lnTo>
                    <a:pt x="7489" y="0"/>
                  </a:lnTo>
                  <a:lnTo>
                    <a:pt x="7489" y="762342"/>
                  </a:lnTo>
                  <a:lnTo>
                    <a:pt x="0" y="7623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81446" y="2411718"/>
              <a:ext cx="7489" cy="1183001"/>
            </a:xfrm>
            <a:custGeom>
              <a:rect b="b" l="l" r="r" t="t"/>
              <a:pathLst>
                <a:path extrusionOk="0" h="1183001" w="7489">
                  <a:moveTo>
                    <a:pt x="0" y="0"/>
                  </a:moveTo>
                  <a:lnTo>
                    <a:pt x="7489" y="0"/>
                  </a:lnTo>
                  <a:lnTo>
                    <a:pt x="7489" y="1183002"/>
                  </a:lnTo>
                  <a:lnTo>
                    <a:pt x="0" y="11830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04887" y="-9"/>
              <a:ext cx="7489" cy="1833943"/>
            </a:xfrm>
            <a:custGeom>
              <a:rect b="b" l="l" r="r" t="t"/>
              <a:pathLst>
                <a:path extrusionOk="0" h="1833943" w="7489">
                  <a:moveTo>
                    <a:pt x="0" y="0"/>
                  </a:moveTo>
                  <a:lnTo>
                    <a:pt x="7490" y="0"/>
                  </a:lnTo>
                  <a:lnTo>
                    <a:pt x="7490" y="1833943"/>
                  </a:lnTo>
                  <a:lnTo>
                    <a:pt x="0" y="18339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04887" y="2066710"/>
              <a:ext cx="7489" cy="1528840"/>
            </a:xfrm>
            <a:custGeom>
              <a:rect b="b" l="l" r="r" t="t"/>
              <a:pathLst>
                <a:path extrusionOk="0" h="1528840" w="7489">
                  <a:moveTo>
                    <a:pt x="0" y="0"/>
                  </a:moveTo>
                  <a:lnTo>
                    <a:pt x="7490" y="0"/>
                  </a:lnTo>
                  <a:lnTo>
                    <a:pt x="7490" y="1528840"/>
                  </a:lnTo>
                  <a:lnTo>
                    <a:pt x="0" y="15288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42475" y="-9"/>
              <a:ext cx="7489" cy="1054974"/>
            </a:xfrm>
            <a:custGeom>
              <a:rect b="b" l="l" r="r" t="t"/>
              <a:pathLst>
                <a:path extrusionOk="0" h="1054974" w="7489">
                  <a:moveTo>
                    <a:pt x="0" y="0"/>
                  </a:moveTo>
                  <a:lnTo>
                    <a:pt x="7490" y="0"/>
                  </a:lnTo>
                  <a:lnTo>
                    <a:pt x="7490" y="1054975"/>
                  </a:lnTo>
                  <a:lnTo>
                    <a:pt x="0" y="10549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442475" y="1266127"/>
              <a:ext cx="7489" cy="2328592"/>
            </a:xfrm>
            <a:custGeom>
              <a:rect b="b" l="l" r="r" t="t"/>
              <a:pathLst>
                <a:path extrusionOk="0" h="2328592" w="7489">
                  <a:moveTo>
                    <a:pt x="0" y="0"/>
                  </a:moveTo>
                  <a:lnTo>
                    <a:pt x="7490" y="0"/>
                  </a:lnTo>
                  <a:lnTo>
                    <a:pt x="7490" y="2328593"/>
                  </a:lnTo>
                  <a:lnTo>
                    <a:pt x="0" y="23285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371741" y="-9"/>
              <a:ext cx="7489" cy="2570513"/>
            </a:xfrm>
            <a:custGeom>
              <a:rect b="b" l="l" r="r" t="t"/>
              <a:pathLst>
                <a:path extrusionOk="0" h="2570513" w="7489">
                  <a:moveTo>
                    <a:pt x="0" y="0"/>
                  </a:moveTo>
                  <a:lnTo>
                    <a:pt x="7490" y="0"/>
                  </a:lnTo>
                  <a:lnTo>
                    <a:pt x="7490" y="2570514"/>
                  </a:lnTo>
                  <a:lnTo>
                    <a:pt x="0" y="25705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371741" y="2829052"/>
              <a:ext cx="7489" cy="766498"/>
            </a:xfrm>
            <a:custGeom>
              <a:rect b="b" l="l" r="r" t="t"/>
              <a:pathLst>
                <a:path extrusionOk="0" h="766498" w="7489">
                  <a:moveTo>
                    <a:pt x="0" y="0"/>
                  </a:moveTo>
                  <a:lnTo>
                    <a:pt x="7490" y="0"/>
                  </a:lnTo>
                  <a:lnTo>
                    <a:pt x="7490" y="766499"/>
                  </a:lnTo>
                  <a:lnTo>
                    <a:pt x="0" y="7664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88525" y="-9"/>
              <a:ext cx="7489" cy="1514707"/>
            </a:xfrm>
            <a:custGeom>
              <a:rect b="b" l="l" r="r" t="t"/>
              <a:pathLst>
                <a:path extrusionOk="0" h="1514707" w="7489">
                  <a:moveTo>
                    <a:pt x="0" y="0"/>
                  </a:moveTo>
                  <a:lnTo>
                    <a:pt x="7489" y="0"/>
                  </a:lnTo>
                  <a:lnTo>
                    <a:pt x="7489" y="1514708"/>
                  </a:lnTo>
                  <a:lnTo>
                    <a:pt x="0" y="15147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288525" y="1874670"/>
              <a:ext cx="7489" cy="1720049"/>
            </a:xfrm>
            <a:custGeom>
              <a:rect b="b" l="l" r="r" t="t"/>
              <a:pathLst>
                <a:path extrusionOk="0" h="1720049" w="7489">
                  <a:moveTo>
                    <a:pt x="0" y="0"/>
                  </a:moveTo>
                  <a:lnTo>
                    <a:pt x="7489" y="0"/>
                  </a:lnTo>
                  <a:lnTo>
                    <a:pt x="7489" y="1720049"/>
                  </a:lnTo>
                  <a:lnTo>
                    <a:pt x="0" y="1720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221120" y="-9"/>
              <a:ext cx="7489" cy="3594728"/>
            </a:xfrm>
            <a:custGeom>
              <a:rect b="b" l="l" r="r" t="t"/>
              <a:pathLst>
                <a:path extrusionOk="0" h="3594728" w="7489">
                  <a:moveTo>
                    <a:pt x="0" y="0"/>
                  </a:moveTo>
                  <a:lnTo>
                    <a:pt x="7489" y="0"/>
                  </a:lnTo>
                  <a:lnTo>
                    <a:pt x="7489" y="3594728"/>
                  </a:lnTo>
                  <a:lnTo>
                    <a:pt x="0" y="35947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7"/>
          <p:cNvGrpSpPr/>
          <p:nvPr/>
        </p:nvGrpSpPr>
        <p:grpSpPr>
          <a:xfrm>
            <a:off x="0" y="2578675"/>
            <a:ext cx="9144000" cy="2564774"/>
            <a:chOff x="0" y="2578675"/>
            <a:chExt cx="9144000" cy="2564774"/>
          </a:xfrm>
        </p:grpSpPr>
        <p:pic>
          <p:nvPicPr>
            <p:cNvPr id="186" name="Google Shape;186;p7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0" y="311785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7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>
              <a:off x="6429125" y="2578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7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189" name="Google Shape;189;p7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90" name="Google Shape;190;p7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191" name="Google Shape;191;p7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192" name="Google Shape;192;p7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7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198" name="Google Shape;198;p7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2" name="Google Shape;202;p7"/>
          <p:cNvGrpSpPr/>
          <p:nvPr/>
        </p:nvGrpSpPr>
        <p:grpSpPr>
          <a:xfrm>
            <a:off x="148226" y="-1686"/>
            <a:ext cx="328413" cy="1857425"/>
            <a:chOff x="965726" y="-1686"/>
            <a:chExt cx="328413" cy="1857425"/>
          </a:xfrm>
        </p:grpSpPr>
        <p:sp>
          <p:nvSpPr>
            <p:cNvPr id="203" name="Google Shape;203;p7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7"/>
          <p:cNvGrpSpPr/>
          <p:nvPr/>
        </p:nvGrpSpPr>
        <p:grpSpPr>
          <a:xfrm rot="10800000">
            <a:off x="8690725" y="3286064"/>
            <a:ext cx="328413" cy="1857425"/>
            <a:chOff x="965726" y="-1686"/>
            <a:chExt cx="328413" cy="1857425"/>
          </a:xfrm>
        </p:grpSpPr>
        <p:sp>
          <p:nvSpPr>
            <p:cNvPr id="209" name="Google Shape;209;p7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15" name="Google Shape;215;p7"/>
          <p:cNvSpPr txBox="1"/>
          <p:nvPr>
            <p:ph idx="1" type="subTitle"/>
          </p:nvPr>
        </p:nvSpPr>
        <p:spPr>
          <a:xfrm>
            <a:off x="4857502" y="1482525"/>
            <a:ext cx="31890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idx="2" type="subTitle"/>
          </p:nvPr>
        </p:nvSpPr>
        <p:spPr>
          <a:xfrm>
            <a:off x="1097498" y="1482525"/>
            <a:ext cx="31890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8"/>
          <p:cNvGrpSpPr/>
          <p:nvPr/>
        </p:nvGrpSpPr>
        <p:grpSpPr>
          <a:xfrm>
            <a:off x="0" y="-1475"/>
            <a:ext cx="9144000" cy="4246924"/>
            <a:chOff x="0" y="-1475"/>
            <a:chExt cx="9144000" cy="4246924"/>
          </a:xfrm>
        </p:grpSpPr>
        <p:pic>
          <p:nvPicPr>
            <p:cNvPr id="219" name="Google Shape;219;p8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0" y="311785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8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 flipH="1" rot="10800000">
              <a:off x="6429125" y="-14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p8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222" name="Google Shape;222;p8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23" name="Google Shape;223;p8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224" name="Google Shape;224;p8"/>
          <p:cNvGrpSpPr/>
          <p:nvPr/>
        </p:nvGrpSpPr>
        <p:grpSpPr>
          <a:xfrm>
            <a:off x="227667" y="1662600"/>
            <a:ext cx="7788989" cy="3276668"/>
            <a:chOff x="227667" y="1662600"/>
            <a:chExt cx="7788989" cy="3276668"/>
          </a:xfrm>
        </p:grpSpPr>
        <p:grpSp>
          <p:nvGrpSpPr>
            <p:cNvPr id="225" name="Google Shape;225;p8"/>
            <p:cNvGrpSpPr/>
            <p:nvPr/>
          </p:nvGrpSpPr>
          <p:grpSpPr>
            <a:xfrm flipH="1" rot="-5400000">
              <a:off x="-177676" y="2067942"/>
              <a:ext cx="971965" cy="161280"/>
              <a:chOff x="6413465" y="539505"/>
              <a:chExt cx="971965" cy="161280"/>
            </a:xfrm>
          </p:grpSpPr>
          <p:sp>
            <p:nvSpPr>
              <p:cNvPr id="226" name="Google Shape;226;p8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 flipH="1" rot="10800000">
              <a:off x="7044690" y="4777988"/>
              <a:ext cx="971965" cy="161280"/>
              <a:chOff x="6413465" y="539505"/>
              <a:chExt cx="971965" cy="16128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5" name="Google Shape;235;p8"/>
          <p:cNvGrpSpPr/>
          <p:nvPr/>
        </p:nvGrpSpPr>
        <p:grpSpPr>
          <a:xfrm flipH="1" rot="10800000">
            <a:off x="272088" y="3395737"/>
            <a:ext cx="204551" cy="1747810"/>
            <a:chOff x="1089588" y="-1610"/>
            <a:chExt cx="204551" cy="1747810"/>
          </a:xfrm>
        </p:grpSpPr>
        <p:sp>
          <p:nvSpPr>
            <p:cNvPr id="236" name="Google Shape;236;p8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8"/>
          <p:cNvGrpSpPr/>
          <p:nvPr/>
        </p:nvGrpSpPr>
        <p:grpSpPr>
          <a:xfrm flipH="1">
            <a:off x="8690725" y="-1477"/>
            <a:ext cx="204551" cy="1747810"/>
            <a:chOff x="1089588" y="-1610"/>
            <a:chExt cx="204551" cy="1747810"/>
          </a:xfrm>
        </p:grpSpPr>
        <p:sp>
          <p:nvSpPr>
            <p:cNvPr id="241" name="Google Shape;241;p8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46" name="Google Shape;246;p8"/>
          <p:cNvSpPr txBox="1"/>
          <p:nvPr>
            <p:ph idx="1" type="subTitle"/>
          </p:nvPr>
        </p:nvSpPr>
        <p:spPr>
          <a:xfrm>
            <a:off x="720000" y="1576450"/>
            <a:ext cx="42948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47" name="Google Shape;247;p8"/>
          <p:cNvSpPr/>
          <p:nvPr>
            <p:ph idx="2" type="pic"/>
          </p:nvPr>
        </p:nvSpPr>
        <p:spPr>
          <a:xfrm>
            <a:off x="5336950" y="1576450"/>
            <a:ext cx="3093900" cy="30276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9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250" name="Google Shape;250;p9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51" name="Google Shape;251;p9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252" name="Google Shape;252;p9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253" name="Google Shape;253;p9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254" name="Google Shape;254;p9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9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9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259" name="Google Shape;259;p9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3" name="Google Shape;263;p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64" name="Google Shape;264;p9"/>
          <p:cNvSpPr txBox="1"/>
          <p:nvPr>
            <p:ph idx="1" type="subTitle"/>
          </p:nvPr>
        </p:nvSpPr>
        <p:spPr>
          <a:xfrm>
            <a:off x="4949453" y="2596900"/>
            <a:ext cx="26940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9"/>
          <p:cNvSpPr txBox="1"/>
          <p:nvPr>
            <p:ph idx="2" type="subTitle"/>
          </p:nvPr>
        </p:nvSpPr>
        <p:spPr>
          <a:xfrm>
            <a:off x="1500550" y="2596900"/>
            <a:ext cx="26940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9"/>
          <p:cNvSpPr txBox="1"/>
          <p:nvPr>
            <p:ph idx="3" type="subTitle"/>
          </p:nvPr>
        </p:nvSpPr>
        <p:spPr>
          <a:xfrm>
            <a:off x="1500546" y="2130700"/>
            <a:ext cx="2694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7" name="Google Shape;267;p9"/>
          <p:cNvSpPr txBox="1"/>
          <p:nvPr>
            <p:ph idx="4" type="subTitle"/>
          </p:nvPr>
        </p:nvSpPr>
        <p:spPr>
          <a:xfrm>
            <a:off x="4949454" y="2130700"/>
            <a:ext cx="2694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68" name="Google Shape;268;p9"/>
          <p:cNvGrpSpPr/>
          <p:nvPr/>
        </p:nvGrpSpPr>
        <p:grpSpPr>
          <a:xfrm>
            <a:off x="0" y="2578675"/>
            <a:ext cx="9144000" cy="2564774"/>
            <a:chOff x="0" y="2578675"/>
            <a:chExt cx="9144000" cy="2564774"/>
          </a:xfrm>
        </p:grpSpPr>
        <p:pic>
          <p:nvPicPr>
            <p:cNvPr id="269" name="Google Shape;269;p9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0" y="3117850"/>
              <a:ext cx="1244252" cy="1127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9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>
              <a:off x="6429125" y="2578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" name="Google Shape;271;p9"/>
          <p:cNvGrpSpPr/>
          <p:nvPr/>
        </p:nvGrpSpPr>
        <p:grpSpPr>
          <a:xfrm>
            <a:off x="148226" y="-1686"/>
            <a:ext cx="328413" cy="1857425"/>
            <a:chOff x="965726" y="-1686"/>
            <a:chExt cx="328413" cy="1857425"/>
          </a:xfrm>
        </p:grpSpPr>
        <p:sp>
          <p:nvSpPr>
            <p:cNvPr id="272" name="Google Shape;272;p9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0"/>
          <p:cNvGrpSpPr/>
          <p:nvPr/>
        </p:nvGrpSpPr>
        <p:grpSpPr>
          <a:xfrm>
            <a:off x="0" y="29250"/>
            <a:ext cx="9144000" cy="5114199"/>
            <a:chOff x="0" y="29250"/>
            <a:chExt cx="9144000" cy="5114199"/>
          </a:xfrm>
        </p:grpSpPr>
        <p:pic>
          <p:nvPicPr>
            <p:cNvPr id="279" name="Google Shape;279;p10"/>
            <p:cNvPicPr preferRelativeResize="0"/>
            <p:nvPr/>
          </p:nvPicPr>
          <p:blipFill rotWithShape="1">
            <a:blip r:embed="rId2">
              <a:alphaModFix amt="64000"/>
            </a:blip>
            <a:srcRect b="0" l="0" r="0" t="0"/>
            <a:stretch/>
          </p:blipFill>
          <p:spPr>
            <a:xfrm>
              <a:off x="0" y="29250"/>
              <a:ext cx="959340" cy="869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0"/>
            <p:cNvPicPr preferRelativeResize="0"/>
            <p:nvPr/>
          </p:nvPicPr>
          <p:blipFill rotWithShape="1">
            <a:blip r:embed="rId2">
              <a:alphaModFix amt="37000"/>
            </a:blip>
            <a:srcRect b="35661" l="0" r="38279" t="0"/>
            <a:stretch/>
          </p:blipFill>
          <p:spPr>
            <a:xfrm>
              <a:off x="6429125" y="2578675"/>
              <a:ext cx="2714875" cy="256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82" name="Google Shape;282;p10"/>
          <p:cNvSpPr txBox="1"/>
          <p:nvPr>
            <p:ph idx="1" type="subTitle"/>
          </p:nvPr>
        </p:nvSpPr>
        <p:spPr>
          <a:xfrm>
            <a:off x="1076679" y="2596754"/>
            <a:ext cx="2226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0"/>
          <p:cNvSpPr txBox="1"/>
          <p:nvPr>
            <p:ph idx="2" type="subTitle"/>
          </p:nvPr>
        </p:nvSpPr>
        <p:spPr>
          <a:xfrm>
            <a:off x="3458847" y="2596754"/>
            <a:ext cx="2226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10"/>
          <p:cNvSpPr txBox="1"/>
          <p:nvPr>
            <p:ph idx="3" type="subTitle"/>
          </p:nvPr>
        </p:nvSpPr>
        <p:spPr>
          <a:xfrm>
            <a:off x="5841022" y="2596754"/>
            <a:ext cx="2226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0"/>
          <p:cNvSpPr txBox="1"/>
          <p:nvPr>
            <p:ph idx="4" type="subTitle"/>
          </p:nvPr>
        </p:nvSpPr>
        <p:spPr>
          <a:xfrm>
            <a:off x="1076678" y="2130552"/>
            <a:ext cx="222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" name="Google Shape;286;p10"/>
          <p:cNvSpPr txBox="1"/>
          <p:nvPr>
            <p:ph idx="5" type="subTitle"/>
          </p:nvPr>
        </p:nvSpPr>
        <p:spPr>
          <a:xfrm>
            <a:off x="3458850" y="2130552"/>
            <a:ext cx="222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7" name="Google Shape;287;p10"/>
          <p:cNvSpPr txBox="1"/>
          <p:nvPr>
            <p:ph idx="6" type="subTitle"/>
          </p:nvPr>
        </p:nvSpPr>
        <p:spPr>
          <a:xfrm>
            <a:off x="5841022" y="2130552"/>
            <a:ext cx="222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88" name="Google Shape;288;p10"/>
          <p:cNvGrpSpPr/>
          <p:nvPr/>
        </p:nvGrpSpPr>
        <p:grpSpPr>
          <a:xfrm>
            <a:off x="307577" y="261300"/>
            <a:ext cx="8549992" cy="4595775"/>
            <a:chOff x="579525" y="261300"/>
            <a:chExt cx="7980950" cy="4595775"/>
          </a:xfrm>
        </p:grpSpPr>
        <p:sp>
          <p:nvSpPr>
            <p:cNvPr id="289" name="Google Shape;289;p10"/>
            <p:cNvSpPr/>
            <p:nvPr/>
          </p:nvSpPr>
          <p:spPr>
            <a:xfrm>
              <a:off x="992600" y="542025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90" name="Google Shape;290;p10"/>
            <p:cNvSpPr/>
            <p:nvPr/>
          </p:nvSpPr>
          <p:spPr>
            <a:xfrm rot="10800000">
              <a:off x="579525" y="261300"/>
              <a:ext cx="7567875" cy="4315050"/>
            </a:xfrm>
            <a:custGeom>
              <a:rect b="b" l="l" r="r" t="t"/>
              <a:pathLst>
                <a:path extrusionOk="0" h="172602" w="302715">
                  <a:moveTo>
                    <a:pt x="302715" y="0"/>
                  </a:moveTo>
                  <a:lnTo>
                    <a:pt x="302715" y="152801"/>
                  </a:lnTo>
                  <a:lnTo>
                    <a:pt x="291283" y="172602"/>
                  </a:lnTo>
                  <a:lnTo>
                    <a:pt x="0" y="17260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sp>
      </p:grpSp>
      <p:grpSp>
        <p:nvGrpSpPr>
          <p:cNvPr id="291" name="Google Shape;291;p10"/>
          <p:cNvGrpSpPr/>
          <p:nvPr/>
        </p:nvGrpSpPr>
        <p:grpSpPr>
          <a:xfrm>
            <a:off x="1727190" y="180167"/>
            <a:ext cx="6289465" cy="4761342"/>
            <a:chOff x="1727190" y="180168"/>
            <a:chExt cx="6289465" cy="4761342"/>
          </a:xfrm>
        </p:grpSpPr>
        <p:grpSp>
          <p:nvGrpSpPr>
            <p:cNvPr id="292" name="Google Shape;292;p10"/>
            <p:cNvGrpSpPr/>
            <p:nvPr/>
          </p:nvGrpSpPr>
          <p:grpSpPr>
            <a:xfrm>
              <a:off x="1727190" y="4780230"/>
              <a:ext cx="971965" cy="161280"/>
              <a:chOff x="6413465" y="539505"/>
              <a:chExt cx="971965" cy="161280"/>
            </a:xfrm>
          </p:grpSpPr>
          <p:sp>
            <p:nvSpPr>
              <p:cNvPr id="293" name="Google Shape;293;p10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0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0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0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0"/>
            <p:cNvGrpSpPr/>
            <p:nvPr/>
          </p:nvGrpSpPr>
          <p:grpSpPr>
            <a:xfrm>
              <a:off x="7044690" y="180168"/>
              <a:ext cx="971965" cy="161280"/>
              <a:chOff x="6413465" y="539505"/>
              <a:chExt cx="971965" cy="161280"/>
            </a:xfrm>
          </p:grpSpPr>
          <p:sp>
            <p:nvSpPr>
              <p:cNvPr id="298" name="Google Shape;298;p10"/>
              <p:cNvSpPr/>
              <p:nvPr/>
            </p:nvSpPr>
            <p:spPr>
              <a:xfrm>
                <a:off x="7286403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0"/>
              <p:cNvSpPr/>
              <p:nvPr/>
            </p:nvSpPr>
            <p:spPr>
              <a:xfrm>
                <a:off x="6995146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0"/>
              <p:cNvSpPr/>
              <p:nvPr/>
            </p:nvSpPr>
            <p:spPr>
              <a:xfrm>
                <a:off x="6703889" y="539505"/>
                <a:ext cx="99027" cy="161280"/>
              </a:xfrm>
              <a:custGeom>
                <a:rect b="b" l="l" r="r" t="t"/>
                <a:pathLst>
                  <a:path extrusionOk="0" h="161280" w="99027">
                    <a:moveTo>
                      <a:pt x="99027" y="161281"/>
                    </a:moveTo>
                    <a:lnTo>
                      <a:pt x="99027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0"/>
              <p:cNvSpPr/>
              <p:nvPr/>
            </p:nvSpPr>
            <p:spPr>
              <a:xfrm>
                <a:off x="6413465" y="539505"/>
                <a:ext cx="98195" cy="161280"/>
              </a:xfrm>
              <a:custGeom>
                <a:rect b="b" l="l" r="r" t="t"/>
                <a:pathLst>
                  <a:path extrusionOk="0" h="161280" w="98195">
                    <a:moveTo>
                      <a:pt x="98195" y="161281"/>
                    </a:moveTo>
                    <a:lnTo>
                      <a:pt x="98195" y="0"/>
                    </a:lnTo>
                    <a:lnTo>
                      <a:pt x="0" y="806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2" name="Google Shape;302;p10"/>
          <p:cNvGrpSpPr/>
          <p:nvPr/>
        </p:nvGrpSpPr>
        <p:grpSpPr>
          <a:xfrm rot="10800000">
            <a:off x="141222" y="107853"/>
            <a:ext cx="204551" cy="1747810"/>
            <a:chOff x="1089588" y="-1610"/>
            <a:chExt cx="204551" cy="1747810"/>
          </a:xfrm>
        </p:grpSpPr>
        <p:sp>
          <p:nvSpPr>
            <p:cNvPr id="303" name="Google Shape;303;p10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bert Sans ExtraBold"/>
              <a:buNone/>
              <a:defRPr b="0" i="0" sz="2700" u="none" cap="none" strike="noStrike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bert Sans"/>
              <a:buNone/>
              <a:defRPr b="0" i="0" sz="27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bert Sans"/>
              <a:buNone/>
              <a:defRPr b="0" i="0" sz="27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bert Sans"/>
              <a:buNone/>
              <a:defRPr b="0" i="0" sz="27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bert Sans"/>
              <a:buNone/>
              <a:defRPr b="0" i="0" sz="27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bert Sans"/>
              <a:buNone/>
              <a:defRPr b="0" i="0" sz="27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bert Sans"/>
              <a:buNone/>
              <a:defRPr b="0" i="0" sz="27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bert Sans"/>
              <a:buNone/>
              <a:defRPr b="0" i="0" sz="27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bert Sans"/>
              <a:buNone/>
              <a:defRPr b="0" i="0" sz="27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34"/>
          <p:cNvGrpSpPr/>
          <p:nvPr/>
        </p:nvGrpSpPr>
        <p:grpSpPr>
          <a:xfrm>
            <a:off x="965727" y="-402"/>
            <a:ext cx="328291" cy="1856142"/>
            <a:chOff x="965727" y="-402"/>
            <a:chExt cx="328291" cy="1856142"/>
          </a:xfrm>
        </p:grpSpPr>
        <p:sp>
          <p:nvSpPr>
            <p:cNvPr id="897" name="Google Shape;897;p34"/>
            <p:cNvSpPr/>
            <p:nvPr/>
          </p:nvSpPr>
          <p:spPr>
            <a:xfrm rot="-5400000">
              <a:off x="334134" y="786316"/>
              <a:ext cx="1746602" cy="17316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4"/>
            <p:cNvSpPr/>
            <p:nvPr/>
          </p:nvSpPr>
          <p:spPr>
            <a:xfrm rot="-5400000">
              <a:off x="124238" y="841086"/>
              <a:ext cx="1856142" cy="17316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4"/>
            <p:cNvSpPr/>
            <p:nvPr/>
          </p:nvSpPr>
          <p:spPr>
            <a:xfrm rot="-5400000">
              <a:off x="1103393" y="947566"/>
              <a:ext cx="45741" cy="73353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4"/>
            <p:cNvSpPr/>
            <p:nvPr/>
          </p:nvSpPr>
          <p:spPr>
            <a:xfrm rot="-5400000">
              <a:off x="1103393" y="1081179"/>
              <a:ext cx="45741" cy="73353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4"/>
            <p:cNvSpPr/>
            <p:nvPr/>
          </p:nvSpPr>
          <p:spPr>
            <a:xfrm rot="-5400000">
              <a:off x="1103393" y="1214792"/>
              <a:ext cx="45741" cy="73353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34"/>
          <p:cNvGrpSpPr/>
          <p:nvPr/>
        </p:nvGrpSpPr>
        <p:grpSpPr>
          <a:xfrm>
            <a:off x="8109534" y="261301"/>
            <a:ext cx="261253" cy="1467482"/>
            <a:chOff x="7075868" y="628650"/>
            <a:chExt cx="362902" cy="2038453"/>
          </a:xfrm>
        </p:grpSpPr>
        <p:grpSp>
          <p:nvGrpSpPr>
            <p:cNvPr id="903" name="Google Shape;903;p34"/>
            <p:cNvGrpSpPr/>
            <p:nvPr/>
          </p:nvGrpSpPr>
          <p:grpSpPr>
            <a:xfrm>
              <a:off x="7088351" y="628650"/>
              <a:ext cx="346179" cy="2017670"/>
              <a:chOff x="7088351" y="628650"/>
              <a:chExt cx="346179" cy="2017670"/>
            </a:xfrm>
          </p:grpSpPr>
          <p:sp>
            <p:nvSpPr>
              <p:cNvPr id="904" name="Google Shape;904;p34"/>
              <p:cNvSpPr/>
              <p:nvPr/>
            </p:nvSpPr>
            <p:spPr>
              <a:xfrm>
                <a:off x="7426209" y="628650"/>
                <a:ext cx="8321" cy="553674"/>
              </a:xfrm>
              <a:custGeom>
                <a:rect b="b" l="l" r="r" t="t"/>
                <a:pathLst>
                  <a:path extrusionOk="0" h="553674" w="8321">
                    <a:moveTo>
                      <a:pt x="0" y="0"/>
                    </a:moveTo>
                    <a:lnTo>
                      <a:pt x="0" y="553675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34"/>
              <p:cNvSpPr/>
              <p:nvPr/>
            </p:nvSpPr>
            <p:spPr>
              <a:xfrm>
                <a:off x="7426209" y="1370208"/>
                <a:ext cx="8321" cy="881223"/>
              </a:xfrm>
              <a:custGeom>
                <a:rect b="b" l="l" r="r" t="t"/>
                <a:pathLst>
                  <a:path extrusionOk="0" h="881223" w="8321">
                    <a:moveTo>
                      <a:pt x="0" y="0"/>
                    </a:moveTo>
                    <a:lnTo>
                      <a:pt x="0" y="88122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34"/>
              <p:cNvSpPr/>
              <p:nvPr/>
            </p:nvSpPr>
            <p:spPr>
              <a:xfrm>
                <a:off x="7338000" y="628650"/>
                <a:ext cx="8321" cy="1165543"/>
              </a:xfrm>
              <a:custGeom>
                <a:rect b="b" l="l" r="r" t="t"/>
                <a:pathLst>
                  <a:path extrusionOk="0" h="1165543" w="8321">
                    <a:moveTo>
                      <a:pt x="0" y="0"/>
                    </a:moveTo>
                    <a:lnTo>
                      <a:pt x="0" y="116554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34"/>
              <p:cNvSpPr/>
              <p:nvPr/>
            </p:nvSpPr>
            <p:spPr>
              <a:xfrm>
                <a:off x="7265602" y="628650"/>
                <a:ext cx="8321" cy="265198"/>
              </a:xfrm>
              <a:custGeom>
                <a:rect b="b" l="l" r="r" t="t"/>
                <a:pathLst>
                  <a:path extrusionOk="0" h="265198" w="8321">
                    <a:moveTo>
                      <a:pt x="0" y="0"/>
                    </a:moveTo>
                    <a:lnTo>
                      <a:pt x="0" y="26519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34"/>
              <p:cNvSpPr/>
              <p:nvPr/>
            </p:nvSpPr>
            <p:spPr>
              <a:xfrm>
                <a:off x="7184050" y="628650"/>
                <a:ext cx="8321" cy="2017670"/>
              </a:xfrm>
              <a:custGeom>
                <a:rect b="b" l="l" r="r" t="t"/>
                <a:pathLst>
                  <a:path extrusionOk="0" h="2017670" w="8321">
                    <a:moveTo>
                      <a:pt x="0" y="0"/>
                    </a:moveTo>
                    <a:lnTo>
                      <a:pt x="0" y="20176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34"/>
              <p:cNvSpPr/>
              <p:nvPr/>
            </p:nvSpPr>
            <p:spPr>
              <a:xfrm>
                <a:off x="7088351" y="628650"/>
                <a:ext cx="8321" cy="797258"/>
              </a:xfrm>
              <a:custGeom>
                <a:rect b="b" l="l" r="r" t="t"/>
                <a:pathLst>
                  <a:path extrusionOk="0" h="797258" w="8321">
                    <a:moveTo>
                      <a:pt x="0" y="0"/>
                    </a:moveTo>
                    <a:lnTo>
                      <a:pt x="0" y="797258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0" name="Google Shape;910;p34"/>
            <p:cNvSpPr/>
            <p:nvPr/>
          </p:nvSpPr>
          <p:spPr>
            <a:xfrm>
              <a:off x="7413726" y="1178167"/>
              <a:ext cx="25044" cy="24940"/>
            </a:xfrm>
            <a:custGeom>
              <a:rect b="b" l="l" r="r" t="t"/>
              <a:pathLst>
                <a:path extrusionOk="0" h="24940" w="25044">
                  <a:moveTo>
                    <a:pt x="12482" y="24940"/>
                  </a:moveTo>
                  <a:cubicBezTo>
                    <a:pt x="5825" y="24940"/>
                    <a:pt x="0" y="19121"/>
                    <a:pt x="0" y="12470"/>
                  </a:cubicBezTo>
                  <a:cubicBezTo>
                    <a:pt x="0" y="5819"/>
                    <a:pt x="5825" y="0"/>
                    <a:pt x="12482" y="0"/>
                  </a:cubicBezTo>
                  <a:cubicBezTo>
                    <a:pt x="19140" y="0"/>
                    <a:pt x="24965" y="5819"/>
                    <a:pt x="24965" y="12470"/>
                  </a:cubicBezTo>
                  <a:cubicBezTo>
                    <a:pt x="25797" y="19121"/>
                    <a:pt x="19972" y="24940"/>
                    <a:pt x="12482" y="249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413726" y="2248106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12482" y="24940"/>
                  </a:moveTo>
                  <a:cubicBezTo>
                    <a:pt x="5825" y="24940"/>
                    <a:pt x="0" y="19121"/>
                    <a:pt x="0" y="12470"/>
                  </a:cubicBezTo>
                  <a:cubicBezTo>
                    <a:pt x="0" y="5819"/>
                    <a:pt x="5825" y="0"/>
                    <a:pt x="12482" y="0"/>
                  </a:cubicBezTo>
                  <a:cubicBezTo>
                    <a:pt x="19140" y="0"/>
                    <a:pt x="24965" y="5819"/>
                    <a:pt x="24965" y="12470"/>
                  </a:cubicBezTo>
                  <a:cubicBezTo>
                    <a:pt x="24965" y="19121"/>
                    <a:pt x="19972" y="24940"/>
                    <a:pt x="12482" y="249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413726" y="1350256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12482" y="24940"/>
                  </a:moveTo>
                  <a:cubicBezTo>
                    <a:pt x="5825" y="24940"/>
                    <a:pt x="0" y="19121"/>
                    <a:pt x="0" y="12470"/>
                  </a:cubicBezTo>
                  <a:cubicBezTo>
                    <a:pt x="0" y="5819"/>
                    <a:pt x="5825" y="0"/>
                    <a:pt x="12482" y="0"/>
                  </a:cubicBezTo>
                  <a:cubicBezTo>
                    <a:pt x="19140" y="0"/>
                    <a:pt x="24965" y="5819"/>
                    <a:pt x="24965" y="12470"/>
                  </a:cubicBezTo>
                  <a:cubicBezTo>
                    <a:pt x="24965" y="19121"/>
                    <a:pt x="19972" y="24940"/>
                    <a:pt x="12482" y="249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7325517" y="1790036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24965" y="12470"/>
                  </a:moveTo>
                  <a:cubicBezTo>
                    <a:pt x="24965" y="19357"/>
                    <a:pt x="19377" y="24940"/>
                    <a:pt x="12483" y="24940"/>
                  </a:cubicBezTo>
                  <a:cubicBezTo>
                    <a:pt x="5589" y="24940"/>
                    <a:pt x="0" y="19357"/>
                    <a:pt x="0" y="12470"/>
                  </a:cubicBezTo>
                  <a:cubicBezTo>
                    <a:pt x="0" y="5583"/>
                    <a:pt x="5589" y="0"/>
                    <a:pt x="12483" y="0"/>
                  </a:cubicBezTo>
                  <a:cubicBezTo>
                    <a:pt x="19377" y="0"/>
                    <a:pt x="24965" y="5583"/>
                    <a:pt x="24965" y="124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7253119" y="889691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24965" y="12470"/>
                  </a:moveTo>
                  <a:cubicBezTo>
                    <a:pt x="24965" y="19357"/>
                    <a:pt x="19376" y="24940"/>
                    <a:pt x="12483" y="24940"/>
                  </a:cubicBezTo>
                  <a:cubicBezTo>
                    <a:pt x="5589" y="24940"/>
                    <a:pt x="0" y="19357"/>
                    <a:pt x="0" y="12470"/>
                  </a:cubicBezTo>
                  <a:cubicBezTo>
                    <a:pt x="0" y="5583"/>
                    <a:pt x="5589" y="0"/>
                    <a:pt x="12483" y="0"/>
                  </a:cubicBezTo>
                  <a:cubicBezTo>
                    <a:pt x="19376" y="0"/>
                    <a:pt x="24965" y="5583"/>
                    <a:pt x="24965" y="124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7171567" y="2642163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12482" y="24940"/>
                  </a:moveTo>
                  <a:cubicBezTo>
                    <a:pt x="5825" y="24940"/>
                    <a:pt x="0" y="19121"/>
                    <a:pt x="0" y="12470"/>
                  </a:cubicBezTo>
                  <a:cubicBezTo>
                    <a:pt x="0" y="5819"/>
                    <a:pt x="5825" y="0"/>
                    <a:pt x="12482" y="0"/>
                  </a:cubicBezTo>
                  <a:cubicBezTo>
                    <a:pt x="19140" y="0"/>
                    <a:pt x="24965" y="5819"/>
                    <a:pt x="24965" y="12470"/>
                  </a:cubicBezTo>
                  <a:cubicBezTo>
                    <a:pt x="24965" y="19121"/>
                    <a:pt x="19972" y="24940"/>
                    <a:pt x="12482" y="249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7075868" y="1421751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24965" y="12470"/>
                  </a:moveTo>
                  <a:cubicBezTo>
                    <a:pt x="24965" y="19357"/>
                    <a:pt x="19377" y="24940"/>
                    <a:pt x="12483" y="24940"/>
                  </a:cubicBezTo>
                  <a:cubicBezTo>
                    <a:pt x="5589" y="24940"/>
                    <a:pt x="0" y="19357"/>
                    <a:pt x="0" y="12470"/>
                  </a:cubicBezTo>
                  <a:cubicBezTo>
                    <a:pt x="0" y="5583"/>
                    <a:pt x="5589" y="0"/>
                    <a:pt x="12483" y="0"/>
                  </a:cubicBezTo>
                  <a:cubicBezTo>
                    <a:pt x="19377" y="0"/>
                    <a:pt x="24965" y="5583"/>
                    <a:pt x="24965" y="124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34"/>
          <p:cNvGrpSpPr/>
          <p:nvPr/>
        </p:nvGrpSpPr>
        <p:grpSpPr>
          <a:xfrm rot="10800000">
            <a:off x="1032784" y="3389601"/>
            <a:ext cx="261253" cy="1467482"/>
            <a:chOff x="7075868" y="628650"/>
            <a:chExt cx="362902" cy="2038453"/>
          </a:xfrm>
        </p:grpSpPr>
        <p:grpSp>
          <p:nvGrpSpPr>
            <p:cNvPr id="918" name="Google Shape;918;p34"/>
            <p:cNvGrpSpPr/>
            <p:nvPr/>
          </p:nvGrpSpPr>
          <p:grpSpPr>
            <a:xfrm>
              <a:off x="7088351" y="628650"/>
              <a:ext cx="346179" cy="2017670"/>
              <a:chOff x="7088351" y="628650"/>
              <a:chExt cx="346179" cy="2017670"/>
            </a:xfrm>
          </p:grpSpPr>
          <p:sp>
            <p:nvSpPr>
              <p:cNvPr id="919" name="Google Shape;919;p34"/>
              <p:cNvSpPr/>
              <p:nvPr/>
            </p:nvSpPr>
            <p:spPr>
              <a:xfrm>
                <a:off x="7426209" y="628650"/>
                <a:ext cx="8321" cy="553674"/>
              </a:xfrm>
              <a:custGeom>
                <a:rect b="b" l="l" r="r" t="t"/>
                <a:pathLst>
                  <a:path extrusionOk="0" h="553674" w="8321">
                    <a:moveTo>
                      <a:pt x="0" y="0"/>
                    </a:moveTo>
                    <a:lnTo>
                      <a:pt x="0" y="553675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34"/>
              <p:cNvSpPr/>
              <p:nvPr/>
            </p:nvSpPr>
            <p:spPr>
              <a:xfrm>
                <a:off x="7426209" y="1370208"/>
                <a:ext cx="8321" cy="881223"/>
              </a:xfrm>
              <a:custGeom>
                <a:rect b="b" l="l" r="r" t="t"/>
                <a:pathLst>
                  <a:path extrusionOk="0" h="881223" w="8321">
                    <a:moveTo>
                      <a:pt x="0" y="0"/>
                    </a:moveTo>
                    <a:lnTo>
                      <a:pt x="0" y="88122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34"/>
              <p:cNvSpPr/>
              <p:nvPr/>
            </p:nvSpPr>
            <p:spPr>
              <a:xfrm>
                <a:off x="7338000" y="628650"/>
                <a:ext cx="8321" cy="1165543"/>
              </a:xfrm>
              <a:custGeom>
                <a:rect b="b" l="l" r="r" t="t"/>
                <a:pathLst>
                  <a:path extrusionOk="0" h="1165543" w="8321">
                    <a:moveTo>
                      <a:pt x="0" y="0"/>
                    </a:moveTo>
                    <a:lnTo>
                      <a:pt x="0" y="116554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34"/>
              <p:cNvSpPr/>
              <p:nvPr/>
            </p:nvSpPr>
            <p:spPr>
              <a:xfrm>
                <a:off x="7265602" y="628650"/>
                <a:ext cx="8321" cy="265198"/>
              </a:xfrm>
              <a:custGeom>
                <a:rect b="b" l="l" r="r" t="t"/>
                <a:pathLst>
                  <a:path extrusionOk="0" h="265198" w="8321">
                    <a:moveTo>
                      <a:pt x="0" y="0"/>
                    </a:moveTo>
                    <a:lnTo>
                      <a:pt x="0" y="26519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34"/>
              <p:cNvSpPr/>
              <p:nvPr/>
            </p:nvSpPr>
            <p:spPr>
              <a:xfrm>
                <a:off x="7184050" y="628650"/>
                <a:ext cx="8321" cy="2017670"/>
              </a:xfrm>
              <a:custGeom>
                <a:rect b="b" l="l" r="r" t="t"/>
                <a:pathLst>
                  <a:path extrusionOk="0" h="2017670" w="8321">
                    <a:moveTo>
                      <a:pt x="0" y="0"/>
                    </a:moveTo>
                    <a:lnTo>
                      <a:pt x="0" y="201767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34"/>
              <p:cNvSpPr/>
              <p:nvPr/>
            </p:nvSpPr>
            <p:spPr>
              <a:xfrm>
                <a:off x="7088351" y="628650"/>
                <a:ext cx="8321" cy="797258"/>
              </a:xfrm>
              <a:custGeom>
                <a:rect b="b" l="l" r="r" t="t"/>
                <a:pathLst>
                  <a:path extrusionOk="0" h="797258" w="8321">
                    <a:moveTo>
                      <a:pt x="0" y="0"/>
                    </a:moveTo>
                    <a:lnTo>
                      <a:pt x="0" y="797258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5" name="Google Shape;925;p34"/>
            <p:cNvSpPr/>
            <p:nvPr/>
          </p:nvSpPr>
          <p:spPr>
            <a:xfrm>
              <a:off x="7413726" y="1178167"/>
              <a:ext cx="25044" cy="24940"/>
            </a:xfrm>
            <a:custGeom>
              <a:rect b="b" l="l" r="r" t="t"/>
              <a:pathLst>
                <a:path extrusionOk="0" h="24940" w="25044">
                  <a:moveTo>
                    <a:pt x="12482" y="24940"/>
                  </a:moveTo>
                  <a:cubicBezTo>
                    <a:pt x="5825" y="24940"/>
                    <a:pt x="0" y="19121"/>
                    <a:pt x="0" y="12470"/>
                  </a:cubicBezTo>
                  <a:cubicBezTo>
                    <a:pt x="0" y="5819"/>
                    <a:pt x="5825" y="0"/>
                    <a:pt x="12482" y="0"/>
                  </a:cubicBezTo>
                  <a:cubicBezTo>
                    <a:pt x="19140" y="0"/>
                    <a:pt x="24965" y="5819"/>
                    <a:pt x="24965" y="12470"/>
                  </a:cubicBezTo>
                  <a:cubicBezTo>
                    <a:pt x="25797" y="19121"/>
                    <a:pt x="19972" y="24940"/>
                    <a:pt x="12482" y="249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7413726" y="2248106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12482" y="24940"/>
                  </a:moveTo>
                  <a:cubicBezTo>
                    <a:pt x="5825" y="24940"/>
                    <a:pt x="0" y="19121"/>
                    <a:pt x="0" y="12470"/>
                  </a:cubicBezTo>
                  <a:cubicBezTo>
                    <a:pt x="0" y="5819"/>
                    <a:pt x="5825" y="0"/>
                    <a:pt x="12482" y="0"/>
                  </a:cubicBezTo>
                  <a:cubicBezTo>
                    <a:pt x="19140" y="0"/>
                    <a:pt x="24965" y="5819"/>
                    <a:pt x="24965" y="12470"/>
                  </a:cubicBezTo>
                  <a:cubicBezTo>
                    <a:pt x="24965" y="19121"/>
                    <a:pt x="19972" y="24940"/>
                    <a:pt x="12482" y="249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7413726" y="1350256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12482" y="24940"/>
                  </a:moveTo>
                  <a:cubicBezTo>
                    <a:pt x="5825" y="24940"/>
                    <a:pt x="0" y="19121"/>
                    <a:pt x="0" y="12470"/>
                  </a:cubicBezTo>
                  <a:cubicBezTo>
                    <a:pt x="0" y="5819"/>
                    <a:pt x="5825" y="0"/>
                    <a:pt x="12482" y="0"/>
                  </a:cubicBezTo>
                  <a:cubicBezTo>
                    <a:pt x="19140" y="0"/>
                    <a:pt x="24965" y="5819"/>
                    <a:pt x="24965" y="12470"/>
                  </a:cubicBezTo>
                  <a:cubicBezTo>
                    <a:pt x="24965" y="19121"/>
                    <a:pt x="19972" y="24940"/>
                    <a:pt x="12482" y="249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7325517" y="1790036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24965" y="12470"/>
                  </a:moveTo>
                  <a:cubicBezTo>
                    <a:pt x="24965" y="19357"/>
                    <a:pt x="19377" y="24940"/>
                    <a:pt x="12483" y="24940"/>
                  </a:cubicBezTo>
                  <a:cubicBezTo>
                    <a:pt x="5589" y="24940"/>
                    <a:pt x="0" y="19357"/>
                    <a:pt x="0" y="12470"/>
                  </a:cubicBezTo>
                  <a:cubicBezTo>
                    <a:pt x="0" y="5583"/>
                    <a:pt x="5589" y="0"/>
                    <a:pt x="12483" y="0"/>
                  </a:cubicBezTo>
                  <a:cubicBezTo>
                    <a:pt x="19377" y="0"/>
                    <a:pt x="24965" y="5583"/>
                    <a:pt x="24965" y="124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7253119" y="889691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24965" y="12470"/>
                  </a:moveTo>
                  <a:cubicBezTo>
                    <a:pt x="24965" y="19357"/>
                    <a:pt x="19376" y="24940"/>
                    <a:pt x="12483" y="24940"/>
                  </a:cubicBezTo>
                  <a:cubicBezTo>
                    <a:pt x="5589" y="24940"/>
                    <a:pt x="0" y="19357"/>
                    <a:pt x="0" y="12470"/>
                  </a:cubicBezTo>
                  <a:cubicBezTo>
                    <a:pt x="0" y="5583"/>
                    <a:pt x="5589" y="0"/>
                    <a:pt x="12483" y="0"/>
                  </a:cubicBezTo>
                  <a:cubicBezTo>
                    <a:pt x="19376" y="0"/>
                    <a:pt x="24965" y="5583"/>
                    <a:pt x="24965" y="124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7171567" y="2642163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12482" y="24940"/>
                  </a:moveTo>
                  <a:cubicBezTo>
                    <a:pt x="5825" y="24940"/>
                    <a:pt x="0" y="19121"/>
                    <a:pt x="0" y="12470"/>
                  </a:cubicBezTo>
                  <a:cubicBezTo>
                    <a:pt x="0" y="5819"/>
                    <a:pt x="5825" y="0"/>
                    <a:pt x="12482" y="0"/>
                  </a:cubicBezTo>
                  <a:cubicBezTo>
                    <a:pt x="19140" y="0"/>
                    <a:pt x="24965" y="5819"/>
                    <a:pt x="24965" y="12470"/>
                  </a:cubicBezTo>
                  <a:cubicBezTo>
                    <a:pt x="24965" y="19121"/>
                    <a:pt x="19972" y="24940"/>
                    <a:pt x="12482" y="249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7075868" y="1421751"/>
              <a:ext cx="24964" cy="24940"/>
            </a:xfrm>
            <a:custGeom>
              <a:rect b="b" l="l" r="r" t="t"/>
              <a:pathLst>
                <a:path extrusionOk="0" h="24940" w="24964">
                  <a:moveTo>
                    <a:pt x="24965" y="12470"/>
                  </a:moveTo>
                  <a:cubicBezTo>
                    <a:pt x="24965" y="19357"/>
                    <a:pt x="19377" y="24940"/>
                    <a:pt x="12483" y="24940"/>
                  </a:cubicBezTo>
                  <a:cubicBezTo>
                    <a:pt x="5589" y="24940"/>
                    <a:pt x="0" y="19357"/>
                    <a:pt x="0" y="12470"/>
                  </a:cubicBezTo>
                  <a:cubicBezTo>
                    <a:pt x="0" y="5583"/>
                    <a:pt x="5589" y="0"/>
                    <a:pt x="12483" y="0"/>
                  </a:cubicBezTo>
                  <a:cubicBezTo>
                    <a:pt x="19377" y="0"/>
                    <a:pt x="24965" y="5583"/>
                    <a:pt x="24965" y="124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2" name="Google Shape;932;p34"/>
          <p:cNvSpPr txBox="1"/>
          <p:nvPr>
            <p:ph type="ctrTitle"/>
          </p:nvPr>
        </p:nvSpPr>
        <p:spPr>
          <a:xfrm>
            <a:off x="1320750" y="1365725"/>
            <a:ext cx="63501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Framework Django - Overview</a:t>
            </a:r>
            <a:endParaRPr/>
          </a:p>
        </p:txBody>
      </p:sp>
      <p:sp>
        <p:nvSpPr>
          <p:cNvPr id="933" name="Google Shape;933;p34"/>
          <p:cNvSpPr txBox="1"/>
          <p:nvPr>
            <p:ph idx="1" type="subTitle"/>
          </p:nvPr>
        </p:nvSpPr>
        <p:spPr>
          <a:xfrm>
            <a:off x="2206725" y="3286075"/>
            <a:ext cx="48213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Estudantes: Gustavo Henrique de Barros </a:t>
            </a:r>
            <a:r>
              <a:rPr lang="en"/>
              <a:t>Mestre</a:t>
            </a:r>
            <a:r>
              <a:rPr lang="en"/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                </a:t>
            </a:r>
            <a:r>
              <a:rPr lang="en"/>
              <a:t>Ana Flavia Perin.</a:t>
            </a:r>
            <a:endParaRPr/>
          </a:p>
        </p:txBody>
      </p:sp>
      <p:grpSp>
        <p:nvGrpSpPr>
          <p:cNvPr id="934" name="Google Shape;934;p34"/>
          <p:cNvGrpSpPr/>
          <p:nvPr/>
        </p:nvGrpSpPr>
        <p:grpSpPr>
          <a:xfrm rot="10800000">
            <a:off x="7940725" y="3286064"/>
            <a:ext cx="328413" cy="1857425"/>
            <a:chOff x="965726" y="-1686"/>
            <a:chExt cx="328413" cy="1857425"/>
          </a:xfrm>
        </p:grpSpPr>
        <p:sp>
          <p:nvSpPr>
            <p:cNvPr id="935" name="Google Shape;935;p34"/>
            <p:cNvSpPr/>
            <p:nvPr/>
          </p:nvSpPr>
          <p:spPr>
            <a:xfrm rot="-5400000">
              <a:off x="333591" y="785652"/>
              <a:ext cx="1747810" cy="173285"/>
            </a:xfrm>
            <a:custGeom>
              <a:rect b="b" l="l" r="r" t="t"/>
              <a:pathLst>
                <a:path extrusionOk="0" h="119713" w="1207468">
                  <a:moveTo>
                    <a:pt x="5825" y="119713"/>
                  </a:moveTo>
                  <a:lnTo>
                    <a:pt x="0" y="113894"/>
                  </a:lnTo>
                  <a:lnTo>
                    <a:pt x="114006" y="0"/>
                  </a:lnTo>
                  <a:lnTo>
                    <a:pt x="1207469" y="0"/>
                  </a:lnTo>
                  <a:lnTo>
                    <a:pt x="1207469" y="7482"/>
                  </a:lnTo>
                  <a:lnTo>
                    <a:pt x="117335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4"/>
            <p:cNvSpPr/>
            <p:nvPr/>
          </p:nvSpPr>
          <p:spPr>
            <a:xfrm rot="-5400000">
              <a:off x="123656" y="840384"/>
              <a:ext cx="1857425" cy="173285"/>
            </a:xfrm>
            <a:custGeom>
              <a:rect b="b" l="l" r="r" t="t"/>
              <a:pathLst>
                <a:path extrusionOk="0" h="119713" w="1283195">
                  <a:moveTo>
                    <a:pt x="5825" y="119713"/>
                  </a:moveTo>
                  <a:lnTo>
                    <a:pt x="0" y="113894"/>
                  </a:lnTo>
                  <a:lnTo>
                    <a:pt x="114838" y="0"/>
                  </a:lnTo>
                  <a:lnTo>
                    <a:pt x="1283195" y="0"/>
                  </a:lnTo>
                  <a:lnTo>
                    <a:pt x="1283195" y="7482"/>
                  </a:lnTo>
                  <a:lnTo>
                    <a:pt x="118167" y="7482"/>
                  </a:lnTo>
                  <a:close/>
                </a:path>
              </a:pathLst>
            </a:custGeom>
            <a:solidFill>
              <a:srgbClr val="FFFFFF">
                <a:alpha val="6117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 rot="-5400000">
              <a:off x="1103403" y="947525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 rot="-5400000">
              <a:off x="1103403" y="1081138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4"/>
            <p:cNvSpPr/>
            <p:nvPr/>
          </p:nvSpPr>
          <p:spPr>
            <a:xfrm rot="-5400000">
              <a:off x="1103403" y="1214751"/>
              <a:ext cx="45773" cy="73404"/>
            </a:xfrm>
            <a:custGeom>
              <a:rect b="b" l="l" r="r" t="t"/>
              <a:pathLst>
                <a:path extrusionOk="0" h="50711" w="31622">
                  <a:moveTo>
                    <a:pt x="31622" y="50712"/>
                  </a:moveTo>
                  <a:lnTo>
                    <a:pt x="31622" y="0"/>
                  </a:lnTo>
                  <a:lnTo>
                    <a:pt x="0" y="249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QUEM ESTÁ USANDO?</a:t>
            </a:r>
            <a:endParaRPr/>
          </a:p>
        </p:txBody>
      </p:sp>
      <p:pic>
        <p:nvPicPr>
          <p:cNvPr id="1098" name="Google Shape;10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350" y="1810625"/>
            <a:ext cx="1522275" cy="15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43"/>
          <p:cNvPicPr preferRelativeResize="0"/>
          <p:nvPr/>
        </p:nvPicPr>
        <p:blipFill rotWithShape="1">
          <a:blip r:embed="rId4">
            <a:alphaModFix/>
          </a:blip>
          <a:srcRect b="33093" l="0" r="0" t="34075"/>
          <a:stretch/>
        </p:blipFill>
        <p:spPr>
          <a:xfrm>
            <a:off x="3183675" y="2115950"/>
            <a:ext cx="2776648" cy="9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43"/>
          <p:cNvPicPr preferRelativeResize="0"/>
          <p:nvPr/>
        </p:nvPicPr>
        <p:blipFill rotWithShape="1">
          <a:blip r:embed="rId5">
            <a:alphaModFix/>
          </a:blip>
          <a:srcRect b="0" l="20094" r="22576" t="0"/>
          <a:stretch/>
        </p:blipFill>
        <p:spPr>
          <a:xfrm>
            <a:off x="6371800" y="1810625"/>
            <a:ext cx="1551518" cy="152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Template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4"/>
          <p:cNvSpPr txBox="1"/>
          <p:nvPr>
            <p:ph type="title"/>
          </p:nvPr>
        </p:nvSpPr>
        <p:spPr>
          <a:xfrm>
            <a:off x="925375" y="532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Considerações Finais:</a:t>
            </a:r>
            <a:endParaRPr/>
          </a:p>
        </p:txBody>
      </p:sp>
      <p:sp>
        <p:nvSpPr>
          <p:cNvPr id="1107" name="Google Shape;1107;p44"/>
          <p:cNvSpPr txBox="1"/>
          <p:nvPr>
            <p:ph idx="3" type="subTitle"/>
          </p:nvPr>
        </p:nvSpPr>
        <p:spPr>
          <a:xfrm>
            <a:off x="3738942" y="3885775"/>
            <a:ext cx="2416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Pode limitar a flexibilidade para projetos específicos</a:t>
            </a:r>
            <a:endParaRPr sz="1600"/>
          </a:p>
        </p:txBody>
      </p:sp>
      <p:sp>
        <p:nvSpPr>
          <p:cNvPr id="1108" name="Google Shape;1108;p44"/>
          <p:cNvSpPr txBox="1"/>
          <p:nvPr>
            <p:ph idx="1" type="subTitle"/>
          </p:nvPr>
        </p:nvSpPr>
        <p:spPr>
          <a:xfrm>
            <a:off x="892317" y="2166375"/>
            <a:ext cx="2416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Views genéricas e herança de templates. </a:t>
            </a:r>
            <a:endParaRPr/>
          </a:p>
        </p:txBody>
      </p:sp>
      <p:sp>
        <p:nvSpPr>
          <p:cNvPr id="1109" name="Google Shape;1109;p44"/>
          <p:cNvSpPr txBox="1"/>
          <p:nvPr>
            <p:ph idx="2" type="subTitle"/>
          </p:nvPr>
        </p:nvSpPr>
        <p:spPr>
          <a:xfrm>
            <a:off x="3740625" y="2224400"/>
            <a:ext cx="2416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Fóruns, comunidades, documentação bem construída, etc. </a:t>
            </a:r>
            <a:endParaRPr/>
          </a:p>
        </p:txBody>
      </p:sp>
      <p:sp>
        <p:nvSpPr>
          <p:cNvPr id="1110" name="Google Shape;1110;p44"/>
          <p:cNvSpPr txBox="1"/>
          <p:nvPr>
            <p:ph idx="4" type="subTitle"/>
          </p:nvPr>
        </p:nvSpPr>
        <p:spPr>
          <a:xfrm>
            <a:off x="6395375" y="2957750"/>
            <a:ext cx="24162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Back-end e front-end integrados em um único servidor.</a:t>
            </a:r>
            <a:endParaRPr/>
          </a:p>
        </p:txBody>
      </p:sp>
      <p:sp>
        <p:nvSpPr>
          <p:cNvPr id="1111" name="Google Shape;1111;p44"/>
          <p:cNvSpPr txBox="1"/>
          <p:nvPr>
            <p:ph idx="5" type="subTitle"/>
          </p:nvPr>
        </p:nvSpPr>
        <p:spPr>
          <a:xfrm>
            <a:off x="892325" y="3864175"/>
            <a:ext cx="276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</a:t>
            </a:r>
            <a:r>
              <a:rPr lang="en"/>
              <a:t>strutura inicial rápida e padrão. </a:t>
            </a:r>
            <a:endParaRPr/>
          </a:p>
        </p:txBody>
      </p:sp>
      <p:sp>
        <p:nvSpPr>
          <p:cNvPr id="1112" name="Google Shape;1112;p44"/>
          <p:cNvSpPr txBox="1"/>
          <p:nvPr>
            <p:ph idx="7" type="title"/>
          </p:nvPr>
        </p:nvSpPr>
        <p:spPr>
          <a:xfrm>
            <a:off x="1007817" y="1287208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13" name="Google Shape;1113;p44"/>
          <p:cNvSpPr txBox="1"/>
          <p:nvPr>
            <p:ph idx="8" type="title"/>
          </p:nvPr>
        </p:nvSpPr>
        <p:spPr>
          <a:xfrm>
            <a:off x="3815142" y="3177116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14" name="Google Shape;1114;p44"/>
          <p:cNvSpPr txBox="1"/>
          <p:nvPr>
            <p:ph idx="9" type="title"/>
          </p:nvPr>
        </p:nvSpPr>
        <p:spPr>
          <a:xfrm>
            <a:off x="3813438" y="1287208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15" name="Google Shape;1115;p44"/>
          <p:cNvSpPr txBox="1"/>
          <p:nvPr>
            <p:ph idx="13" type="title"/>
          </p:nvPr>
        </p:nvSpPr>
        <p:spPr>
          <a:xfrm>
            <a:off x="6471563" y="1944291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116" name="Google Shape;1116;p44"/>
          <p:cNvSpPr txBox="1"/>
          <p:nvPr>
            <p:ph idx="14" type="title"/>
          </p:nvPr>
        </p:nvSpPr>
        <p:spPr>
          <a:xfrm>
            <a:off x="968541" y="2926983"/>
            <a:ext cx="734700" cy="4476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17" name="Google Shape;1117;p44"/>
          <p:cNvSpPr txBox="1"/>
          <p:nvPr>
            <p:ph idx="16" type="subTitle"/>
          </p:nvPr>
        </p:nvSpPr>
        <p:spPr>
          <a:xfrm>
            <a:off x="892325" y="1767175"/>
            <a:ext cx="2647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Eficiência e Reutilização de código</a:t>
            </a:r>
            <a:endParaRPr sz="1700"/>
          </a:p>
        </p:txBody>
      </p:sp>
      <p:sp>
        <p:nvSpPr>
          <p:cNvPr id="1118" name="Google Shape;1118;p44"/>
          <p:cNvSpPr txBox="1"/>
          <p:nvPr>
            <p:ph idx="17" type="subTitle"/>
          </p:nvPr>
        </p:nvSpPr>
        <p:spPr>
          <a:xfrm>
            <a:off x="3740625" y="1748425"/>
            <a:ext cx="24162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Facilidade de encontrar material</a:t>
            </a:r>
            <a:endParaRPr sz="1700"/>
          </a:p>
        </p:txBody>
      </p:sp>
      <p:sp>
        <p:nvSpPr>
          <p:cNvPr id="1119" name="Google Shape;1119;p44"/>
          <p:cNvSpPr txBox="1"/>
          <p:nvPr>
            <p:ph idx="18" type="subTitle"/>
          </p:nvPr>
        </p:nvSpPr>
        <p:spPr>
          <a:xfrm>
            <a:off x="892325" y="3406950"/>
            <a:ext cx="2761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Padronizações importantes</a:t>
            </a:r>
            <a:endParaRPr/>
          </a:p>
        </p:txBody>
      </p:sp>
      <p:sp>
        <p:nvSpPr>
          <p:cNvPr id="1120" name="Google Shape;1120;p44"/>
          <p:cNvSpPr txBox="1"/>
          <p:nvPr>
            <p:ph idx="19" type="subTitle"/>
          </p:nvPr>
        </p:nvSpPr>
        <p:spPr>
          <a:xfrm>
            <a:off x="3738950" y="3668013"/>
            <a:ext cx="25710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Estrutura “engessada”</a:t>
            </a:r>
            <a:endParaRPr sz="1700"/>
          </a:p>
        </p:txBody>
      </p:sp>
      <p:sp>
        <p:nvSpPr>
          <p:cNvPr id="1121" name="Google Shape;1121;p44"/>
          <p:cNvSpPr txBox="1"/>
          <p:nvPr>
            <p:ph idx="20" type="subTitle"/>
          </p:nvPr>
        </p:nvSpPr>
        <p:spPr>
          <a:xfrm>
            <a:off x="6395375" y="2377550"/>
            <a:ext cx="26472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Simplifica o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processo de execução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5"/>
          <p:cNvSpPr txBox="1"/>
          <p:nvPr>
            <p:ph type="title"/>
          </p:nvPr>
        </p:nvSpPr>
        <p:spPr>
          <a:xfrm>
            <a:off x="2036775" y="511075"/>
            <a:ext cx="44652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 QUE É?</a:t>
            </a:r>
            <a:endParaRPr/>
          </a:p>
        </p:txBody>
      </p:sp>
      <p:sp>
        <p:nvSpPr>
          <p:cNvPr id="945" name="Google Shape;945;p35"/>
          <p:cNvSpPr txBox="1"/>
          <p:nvPr>
            <p:ph idx="2" type="title"/>
          </p:nvPr>
        </p:nvSpPr>
        <p:spPr>
          <a:xfrm>
            <a:off x="1024800" y="511075"/>
            <a:ext cx="900900" cy="841800"/>
          </a:xfrm>
          <a:prstGeom prst="rect">
            <a:avLst/>
          </a:prstGeom>
          <a:solidFill>
            <a:srgbClr val="21DFD8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46" name="Google Shape;946;p35"/>
          <p:cNvSpPr txBox="1"/>
          <p:nvPr>
            <p:ph idx="1" type="subTitle"/>
          </p:nvPr>
        </p:nvSpPr>
        <p:spPr>
          <a:xfrm>
            <a:off x="1024800" y="1801750"/>
            <a:ext cx="34779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Baseado em Python;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Código Aberto;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7° framework mais utilizado;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1° framework de Python mais utilizado.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25" y="1838175"/>
            <a:ext cx="3605974" cy="2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RESPONSÁVEIS PELO DESENVOLVIMENTO</a:t>
            </a:r>
            <a:endParaRPr/>
          </a:p>
        </p:txBody>
      </p:sp>
      <p:sp>
        <p:nvSpPr>
          <p:cNvPr id="953" name="Google Shape;953;p36"/>
          <p:cNvSpPr txBox="1"/>
          <p:nvPr>
            <p:ph idx="1" type="subTitle"/>
          </p:nvPr>
        </p:nvSpPr>
        <p:spPr>
          <a:xfrm>
            <a:off x="1152500" y="2332650"/>
            <a:ext cx="29379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2005, o World Online, tornou-se Django e um </a:t>
            </a:r>
            <a:r>
              <a:rPr lang="en"/>
              <a:t>código aberto</a:t>
            </a:r>
            <a:endParaRPr/>
          </a:p>
        </p:txBody>
      </p:sp>
      <p:sp>
        <p:nvSpPr>
          <p:cNvPr id="954" name="Google Shape;954;p36"/>
          <p:cNvSpPr txBox="1"/>
          <p:nvPr>
            <p:ph idx="4" type="subTitle"/>
          </p:nvPr>
        </p:nvSpPr>
        <p:spPr>
          <a:xfrm>
            <a:off x="1217900" y="1862163"/>
            <a:ext cx="2807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COMUNIDADE</a:t>
            </a:r>
            <a:endParaRPr/>
          </a:p>
        </p:txBody>
      </p:sp>
      <p:pic>
        <p:nvPicPr>
          <p:cNvPr id="955" name="Google Shape;9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53" y="1578388"/>
            <a:ext cx="1893296" cy="21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36"/>
          <p:cNvSpPr txBox="1"/>
          <p:nvPr>
            <p:ph idx="4" type="subTitle"/>
          </p:nvPr>
        </p:nvSpPr>
        <p:spPr>
          <a:xfrm>
            <a:off x="6452325" y="3503525"/>
            <a:ext cx="1971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Adrian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Holovaty</a:t>
            </a:r>
            <a:endParaRPr/>
          </a:p>
        </p:txBody>
      </p:sp>
      <p:pic>
        <p:nvPicPr>
          <p:cNvPr id="957" name="Google Shape;957;p36"/>
          <p:cNvPicPr preferRelativeResize="0"/>
          <p:nvPr/>
        </p:nvPicPr>
        <p:blipFill rotWithShape="1">
          <a:blip r:embed="rId4">
            <a:alphaModFix/>
          </a:blip>
          <a:srcRect b="0" l="41231" r="0" t="5935"/>
          <a:stretch/>
        </p:blipFill>
        <p:spPr>
          <a:xfrm>
            <a:off x="6452325" y="1399600"/>
            <a:ext cx="1971675" cy="210392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36"/>
          <p:cNvSpPr txBox="1"/>
          <p:nvPr>
            <p:ph idx="4" type="subTitle"/>
          </p:nvPr>
        </p:nvSpPr>
        <p:spPr>
          <a:xfrm>
            <a:off x="4472050" y="3682313"/>
            <a:ext cx="1893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Simon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Willison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6"/>
          <p:cNvSpPr/>
          <p:nvPr/>
        </p:nvSpPr>
        <p:spPr>
          <a:xfrm>
            <a:off x="1308188" y="1950314"/>
            <a:ext cx="347524" cy="289917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7"/>
          <p:cNvSpPr txBox="1"/>
          <p:nvPr>
            <p:ph type="title"/>
          </p:nvPr>
        </p:nvSpPr>
        <p:spPr>
          <a:xfrm>
            <a:off x="778525" y="330400"/>
            <a:ext cx="75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PRINCIPAIS CARACTERÍSTICAS</a:t>
            </a:r>
            <a:endParaRPr/>
          </a:p>
        </p:txBody>
      </p:sp>
      <p:graphicFrame>
        <p:nvGraphicFramePr>
          <p:cNvPr id="965" name="Google Shape;965;p37"/>
          <p:cNvGraphicFramePr/>
          <p:nvPr/>
        </p:nvGraphicFramePr>
        <p:xfrm>
          <a:off x="719988" y="1067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{CE80C6BD-6A1A-45AE-8FFE-6ABBB674242A}</a:tableStyleId>
              </a:tblPr>
              <a:tblGrid>
                <a:gridCol w="2849300"/>
                <a:gridCol w="4758050"/>
              </a:tblGrid>
              <a:tr h="42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      CARACTERÍSTICAS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DFD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DESCRI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ÇÃO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DFD8">
                        <a:alpha val="21176"/>
                      </a:srgbClr>
                    </a:solidFill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       Desenvolvimento Ágil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Minimizar linhas de código; FOCO na lógica.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       Segurança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Proteção contra ataques WEB comuns. 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       Escalabilidade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Capacidade de lidar com volumes altos de tráfego.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       Abstração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Interface intuitiva e simplificada.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       Documentação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Muitas discussões e documentações.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       Padrão MTV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Model-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Template-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View.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       Integração </a:t>
                      </a:r>
                      <a:endParaRPr sz="1600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Funcionalidades prontas.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66" name="Google Shape;966;p37"/>
          <p:cNvGrpSpPr/>
          <p:nvPr/>
        </p:nvGrpSpPr>
        <p:grpSpPr>
          <a:xfrm>
            <a:off x="782902" y="1535349"/>
            <a:ext cx="345615" cy="350835"/>
            <a:chOff x="4874902" y="3808799"/>
            <a:chExt cx="345615" cy="350835"/>
          </a:xfrm>
        </p:grpSpPr>
        <p:sp>
          <p:nvSpPr>
            <p:cNvPr id="967" name="Google Shape;967;p37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4" name="Google Shape;984;p37"/>
          <p:cNvSpPr/>
          <p:nvPr/>
        </p:nvSpPr>
        <p:spPr>
          <a:xfrm>
            <a:off x="778535" y="1989204"/>
            <a:ext cx="354363" cy="354395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5" name="Google Shape;985;p37"/>
          <p:cNvGrpSpPr/>
          <p:nvPr/>
        </p:nvGrpSpPr>
        <p:grpSpPr>
          <a:xfrm>
            <a:off x="828165" y="2456924"/>
            <a:ext cx="255086" cy="301684"/>
            <a:chOff x="8065100" y="2000174"/>
            <a:chExt cx="255086" cy="301684"/>
          </a:xfrm>
        </p:grpSpPr>
        <p:sp>
          <p:nvSpPr>
            <p:cNvPr id="986" name="Google Shape;986;p37"/>
            <p:cNvSpPr/>
            <p:nvPr/>
          </p:nvSpPr>
          <p:spPr>
            <a:xfrm>
              <a:off x="8085185" y="2151016"/>
              <a:ext cx="65220" cy="150842"/>
            </a:xfrm>
            <a:custGeom>
              <a:rect b="b" l="l" r="r" t="t"/>
              <a:pathLst>
                <a:path extrusionOk="0" h="4739" w="2049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8161004" y="2151016"/>
              <a:ext cx="65188" cy="150842"/>
            </a:xfrm>
            <a:custGeom>
              <a:rect b="b" l="l" r="r" t="t"/>
              <a:pathLst>
                <a:path extrusionOk="0" h="4739" w="2048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8236791" y="2151016"/>
              <a:ext cx="65220" cy="150842"/>
            </a:xfrm>
            <a:custGeom>
              <a:rect b="b" l="l" r="r" t="t"/>
              <a:pathLst>
                <a:path extrusionOk="0" h="4739" w="2049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8065100" y="2000174"/>
              <a:ext cx="255086" cy="178916"/>
            </a:xfrm>
            <a:custGeom>
              <a:rect b="b" l="l" r="r" t="t"/>
              <a:pathLst>
                <a:path extrusionOk="0" h="5621" w="8014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0" name="Google Shape;990;p37"/>
          <p:cNvGrpSpPr/>
          <p:nvPr/>
        </p:nvGrpSpPr>
        <p:grpSpPr>
          <a:xfrm>
            <a:off x="789141" y="3329346"/>
            <a:ext cx="333133" cy="321038"/>
            <a:chOff x="2780301" y="1521896"/>
            <a:chExt cx="333133" cy="321038"/>
          </a:xfrm>
        </p:grpSpPr>
        <p:sp>
          <p:nvSpPr>
            <p:cNvPr id="991" name="Google Shape;991;p37"/>
            <p:cNvSpPr/>
            <p:nvPr/>
          </p:nvSpPr>
          <p:spPr>
            <a:xfrm>
              <a:off x="3009573" y="1542745"/>
              <a:ext cx="72031" cy="9517"/>
            </a:xfrm>
            <a:custGeom>
              <a:rect b="b" l="l" r="r" t="t"/>
              <a:pathLst>
                <a:path extrusionOk="0" h="299" w="2263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2967876" y="1542745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3061870" y="1563594"/>
              <a:ext cx="19735" cy="9517"/>
            </a:xfrm>
            <a:custGeom>
              <a:rect b="b" l="l" r="r" t="t"/>
              <a:pathLst>
                <a:path extrusionOk="0" h="299" w="62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2967876" y="1563594"/>
              <a:ext cx="82663" cy="9517"/>
            </a:xfrm>
            <a:custGeom>
              <a:rect b="b" l="l" r="r" t="t"/>
              <a:pathLst>
                <a:path extrusionOk="0" h="299" w="2597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2936809" y="1521896"/>
              <a:ext cx="176625" cy="96286"/>
            </a:xfrm>
            <a:custGeom>
              <a:rect b="b" l="l" r="r" t="t"/>
              <a:pathLst>
                <a:path extrusionOk="0" h="3025" w="5549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2811367" y="1767115"/>
              <a:ext cx="72413" cy="9485"/>
            </a:xfrm>
            <a:custGeom>
              <a:rect b="b" l="l" r="r" t="t"/>
              <a:pathLst>
                <a:path extrusionOk="0" h="298" w="227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2894730" y="1767115"/>
              <a:ext cx="20117" cy="9485"/>
            </a:xfrm>
            <a:custGeom>
              <a:rect b="b" l="l" r="r" t="t"/>
              <a:pathLst>
                <a:path extrusionOk="0" h="298" w="632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2811367" y="1787932"/>
              <a:ext cx="20117" cy="9517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2842815" y="1787932"/>
              <a:ext cx="72031" cy="9517"/>
            </a:xfrm>
            <a:custGeom>
              <a:rect b="b" l="l" r="r" t="t"/>
              <a:pathLst>
                <a:path extrusionOk="0" h="299" w="2263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2780301" y="1746266"/>
              <a:ext cx="166375" cy="96668"/>
            </a:xfrm>
            <a:custGeom>
              <a:rect b="b" l="l" r="r" t="t"/>
              <a:pathLst>
                <a:path extrusionOk="0" h="3037" w="5227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020172" y="1720102"/>
              <a:ext cx="61432" cy="9517"/>
            </a:xfrm>
            <a:custGeom>
              <a:rect b="b" l="l" r="r" t="t"/>
              <a:pathLst>
                <a:path extrusionOk="0" h="299" w="193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2988724" y="1720102"/>
              <a:ext cx="19735" cy="9517"/>
            </a:xfrm>
            <a:custGeom>
              <a:rect b="b" l="l" r="r" t="t"/>
              <a:pathLst>
                <a:path extrusionOk="0" h="299" w="62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2957658" y="1699253"/>
              <a:ext cx="155776" cy="75087"/>
            </a:xfrm>
            <a:custGeom>
              <a:rect b="b" l="l" r="r" t="t"/>
              <a:pathLst>
                <a:path extrusionOk="0" h="2359" w="4894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2811367" y="1626108"/>
              <a:ext cx="72413" cy="9517"/>
            </a:xfrm>
            <a:custGeom>
              <a:rect b="b" l="l" r="r" t="t"/>
              <a:pathLst>
                <a:path extrusionOk="0" h="299" w="2275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2895112" y="1626108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2811367" y="1667805"/>
              <a:ext cx="72413" cy="9517"/>
            </a:xfrm>
            <a:custGeom>
              <a:rect b="b" l="l" r="r" t="t"/>
              <a:pathLst>
                <a:path extrusionOk="0" h="299" w="2275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2895112" y="1667805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2811367" y="1646957"/>
              <a:ext cx="20117" cy="9517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2842815" y="1646957"/>
              <a:ext cx="82663" cy="9517"/>
            </a:xfrm>
            <a:custGeom>
              <a:rect b="b" l="l" r="r" t="t"/>
              <a:pathLst>
                <a:path extrusionOk="0" h="299" w="2597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2780301" y="1605291"/>
              <a:ext cx="176625" cy="117516"/>
            </a:xfrm>
            <a:custGeom>
              <a:rect b="b" l="l" r="r" t="t"/>
              <a:pathLst>
                <a:path extrusionOk="0" h="3692" w="5549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37"/>
          <p:cNvGrpSpPr/>
          <p:nvPr/>
        </p:nvGrpSpPr>
        <p:grpSpPr>
          <a:xfrm>
            <a:off x="750221" y="4266369"/>
            <a:ext cx="410976" cy="245879"/>
            <a:chOff x="7009649" y="1541981"/>
            <a:chExt cx="524940" cy="320655"/>
          </a:xfrm>
        </p:grpSpPr>
        <p:sp>
          <p:nvSpPr>
            <p:cNvPr id="1012" name="Google Shape;1012;p37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0" name="Google Shape;1020;p37"/>
          <p:cNvGrpSpPr/>
          <p:nvPr/>
        </p:nvGrpSpPr>
        <p:grpSpPr>
          <a:xfrm>
            <a:off x="781567" y="2873807"/>
            <a:ext cx="348288" cy="340331"/>
            <a:chOff x="3567142" y="2905757"/>
            <a:chExt cx="348288" cy="340331"/>
          </a:xfrm>
        </p:grpSpPr>
        <p:sp>
          <p:nvSpPr>
            <p:cNvPr id="1021" name="Google Shape;1021;p37"/>
            <p:cNvSpPr/>
            <p:nvPr/>
          </p:nvSpPr>
          <p:spPr>
            <a:xfrm>
              <a:off x="3567142" y="2905757"/>
              <a:ext cx="348288" cy="340331"/>
            </a:xfrm>
            <a:custGeom>
              <a:rect b="b" l="l" r="r" t="t"/>
              <a:pathLst>
                <a:path extrusionOk="0" h="10693" w="10943">
                  <a:moveTo>
                    <a:pt x="2799" y="608"/>
                  </a:moveTo>
                  <a:lnTo>
                    <a:pt x="6811" y="620"/>
                  </a:lnTo>
                  <a:cubicBezTo>
                    <a:pt x="7013" y="620"/>
                    <a:pt x="7156" y="763"/>
                    <a:pt x="7204" y="941"/>
                  </a:cubicBezTo>
                  <a:cubicBezTo>
                    <a:pt x="7204" y="965"/>
                    <a:pt x="7216" y="1001"/>
                    <a:pt x="7216" y="1013"/>
                  </a:cubicBezTo>
                  <a:lnTo>
                    <a:pt x="7216" y="1715"/>
                  </a:lnTo>
                  <a:lnTo>
                    <a:pt x="3144" y="1703"/>
                  </a:lnTo>
                  <a:lnTo>
                    <a:pt x="3144" y="1596"/>
                  </a:lnTo>
                  <a:cubicBezTo>
                    <a:pt x="3144" y="1215"/>
                    <a:pt x="3001" y="882"/>
                    <a:pt x="2799" y="608"/>
                  </a:cubicBezTo>
                  <a:close/>
                  <a:moveTo>
                    <a:pt x="1560" y="346"/>
                  </a:moveTo>
                  <a:cubicBezTo>
                    <a:pt x="2251" y="346"/>
                    <a:pt x="2811" y="906"/>
                    <a:pt x="2811" y="1596"/>
                  </a:cubicBezTo>
                  <a:cubicBezTo>
                    <a:pt x="2811" y="2275"/>
                    <a:pt x="2263" y="2846"/>
                    <a:pt x="1560" y="2846"/>
                  </a:cubicBezTo>
                  <a:cubicBezTo>
                    <a:pt x="882" y="2846"/>
                    <a:pt x="310" y="2275"/>
                    <a:pt x="310" y="1596"/>
                  </a:cubicBezTo>
                  <a:cubicBezTo>
                    <a:pt x="310" y="906"/>
                    <a:pt x="882" y="346"/>
                    <a:pt x="1560" y="346"/>
                  </a:cubicBezTo>
                  <a:close/>
                  <a:moveTo>
                    <a:pt x="1799" y="9252"/>
                  </a:moveTo>
                  <a:lnTo>
                    <a:pt x="7168" y="9288"/>
                  </a:lnTo>
                  <a:lnTo>
                    <a:pt x="7168" y="9990"/>
                  </a:lnTo>
                  <a:cubicBezTo>
                    <a:pt x="7168" y="10014"/>
                    <a:pt x="7168" y="10050"/>
                    <a:pt x="7156" y="10062"/>
                  </a:cubicBezTo>
                  <a:cubicBezTo>
                    <a:pt x="7109" y="10240"/>
                    <a:pt x="6966" y="10371"/>
                    <a:pt x="6775" y="10371"/>
                  </a:cubicBezTo>
                  <a:lnTo>
                    <a:pt x="2191" y="10359"/>
                  </a:lnTo>
                  <a:cubicBezTo>
                    <a:pt x="1965" y="10359"/>
                    <a:pt x="1799" y="10181"/>
                    <a:pt x="1799" y="9954"/>
                  </a:cubicBezTo>
                  <a:lnTo>
                    <a:pt x="1799" y="9252"/>
                  </a:lnTo>
                  <a:close/>
                  <a:moveTo>
                    <a:pt x="1572" y="1"/>
                  </a:moveTo>
                  <a:cubicBezTo>
                    <a:pt x="715" y="1"/>
                    <a:pt x="1" y="703"/>
                    <a:pt x="1" y="1561"/>
                  </a:cubicBezTo>
                  <a:cubicBezTo>
                    <a:pt x="1" y="2418"/>
                    <a:pt x="667" y="3108"/>
                    <a:pt x="1501" y="3144"/>
                  </a:cubicBezTo>
                  <a:lnTo>
                    <a:pt x="1501" y="4644"/>
                  </a:lnTo>
                  <a:cubicBezTo>
                    <a:pt x="1501" y="4739"/>
                    <a:pt x="1572" y="4811"/>
                    <a:pt x="1668" y="4811"/>
                  </a:cubicBezTo>
                  <a:cubicBezTo>
                    <a:pt x="1751" y="4811"/>
                    <a:pt x="1834" y="4739"/>
                    <a:pt x="1834" y="4644"/>
                  </a:cubicBezTo>
                  <a:lnTo>
                    <a:pt x="1834" y="3132"/>
                  </a:lnTo>
                  <a:cubicBezTo>
                    <a:pt x="2441" y="3025"/>
                    <a:pt x="2918" y="2596"/>
                    <a:pt x="3096" y="2013"/>
                  </a:cubicBezTo>
                  <a:lnTo>
                    <a:pt x="7216" y="2025"/>
                  </a:lnTo>
                  <a:lnTo>
                    <a:pt x="7216" y="3323"/>
                  </a:lnTo>
                  <a:lnTo>
                    <a:pt x="4704" y="3311"/>
                  </a:lnTo>
                  <a:lnTo>
                    <a:pt x="4668" y="3311"/>
                  </a:lnTo>
                  <a:lnTo>
                    <a:pt x="4668" y="2751"/>
                  </a:lnTo>
                  <a:cubicBezTo>
                    <a:pt x="4668" y="2668"/>
                    <a:pt x="4597" y="2596"/>
                    <a:pt x="4513" y="2596"/>
                  </a:cubicBezTo>
                  <a:cubicBezTo>
                    <a:pt x="4418" y="2596"/>
                    <a:pt x="4346" y="2668"/>
                    <a:pt x="4346" y="2751"/>
                  </a:cubicBezTo>
                  <a:lnTo>
                    <a:pt x="4346" y="3668"/>
                  </a:lnTo>
                  <a:lnTo>
                    <a:pt x="4335" y="7276"/>
                  </a:lnTo>
                  <a:lnTo>
                    <a:pt x="4335" y="8204"/>
                  </a:lnTo>
                  <a:cubicBezTo>
                    <a:pt x="4335" y="8288"/>
                    <a:pt x="4406" y="8371"/>
                    <a:pt x="4489" y="8371"/>
                  </a:cubicBezTo>
                  <a:cubicBezTo>
                    <a:pt x="4585" y="8371"/>
                    <a:pt x="4656" y="8288"/>
                    <a:pt x="4656" y="8204"/>
                  </a:cubicBezTo>
                  <a:lnTo>
                    <a:pt x="4656" y="7633"/>
                  </a:lnTo>
                  <a:lnTo>
                    <a:pt x="4692" y="7633"/>
                  </a:lnTo>
                  <a:lnTo>
                    <a:pt x="7204" y="7657"/>
                  </a:lnTo>
                  <a:lnTo>
                    <a:pt x="7204" y="8966"/>
                  </a:lnTo>
                  <a:lnTo>
                    <a:pt x="1834" y="8930"/>
                  </a:lnTo>
                  <a:lnTo>
                    <a:pt x="1846" y="5335"/>
                  </a:lnTo>
                  <a:cubicBezTo>
                    <a:pt x="1846" y="5240"/>
                    <a:pt x="1775" y="5168"/>
                    <a:pt x="1679" y="5168"/>
                  </a:cubicBezTo>
                  <a:cubicBezTo>
                    <a:pt x="1596" y="5168"/>
                    <a:pt x="1513" y="5240"/>
                    <a:pt x="1513" y="5335"/>
                  </a:cubicBezTo>
                  <a:lnTo>
                    <a:pt x="1501" y="9097"/>
                  </a:lnTo>
                  <a:lnTo>
                    <a:pt x="1501" y="9954"/>
                  </a:lnTo>
                  <a:cubicBezTo>
                    <a:pt x="1501" y="10347"/>
                    <a:pt x="1810" y="10669"/>
                    <a:pt x="2215" y="10669"/>
                  </a:cubicBezTo>
                  <a:lnTo>
                    <a:pt x="6799" y="10693"/>
                  </a:lnTo>
                  <a:cubicBezTo>
                    <a:pt x="7168" y="10693"/>
                    <a:pt x="7466" y="10407"/>
                    <a:pt x="7514" y="10050"/>
                  </a:cubicBezTo>
                  <a:lnTo>
                    <a:pt x="7514" y="9978"/>
                  </a:lnTo>
                  <a:lnTo>
                    <a:pt x="7514" y="9109"/>
                  </a:lnTo>
                  <a:lnTo>
                    <a:pt x="7514" y="7633"/>
                  </a:lnTo>
                  <a:lnTo>
                    <a:pt x="8478" y="7633"/>
                  </a:lnTo>
                  <a:cubicBezTo>
                    <a:pt x="8573" y="7633"/>
                    <a:pt x="8645" y="7561"/>
                    <a:pt x="8645" y="7478"/>
                  </a:cubicBezTo>
                  <a:cubicBezTo>
                    <a:pt x="8645" y="7383"/>
                    <a:pt x="8573" y="7311"/>
                    <a:pt x="8478" y="7311"/>
                  </a:cubicBezTo>
                  <a:lnTo>
                    <a:pt x="4668" y="7299"/>
                  </a:lnTo>
                  <a:cubicBezTo>
                    <a:pt x="4656" y="7299"/>
                    <a:pt x="4644" y="7276"/>
                    <a:pt x="4644" y="7264"/>
                  </a:cubicBezTo>
                  <a:lnTo>
                    <a:pt x="4656" y="3644"/>
                  </a:lnTo>
                  <a:cubicBezTo>
                    <a:pt x="4656" y="3632"/>
                    <a:pt x="4668" y="3620"/>
                    <a:pt x="4692" y="3620"/>
                  </a:cubicBezTo>
                  <a:lnTo>
                    <a:pt x="10585" y="3644"/>
                  </a:lnTo>
                  <a:cubicBezTo>
                    <a:pt x="10597" y="3644"/>
                    <a:pt x="10609" y="3668"/>
                    <a:pt x="10609" y="3680"/>
                  </a:cubicBezTo>
                  <a:lnTo>
                    <a:pt x="10597" y="7299"/>
                  </a:lnTo>
                  <a:cubicBezTo>
                    <a:pt x="10597" y="7311"/>
                    <a:pt x="10585" y="7323"/>
                    <a:pt x="10562" y="7323"/>
                  </a:cubicBezTo>
                  <a:lnTo>
                    <a:pt x="9192" y="7323"/>
                  </a:lnTo>
                  <a:cubicBezTo>
                    <a:pt x="9109" y="7323"/>
                    <a:pt x="9038" y="7395"/>
                    <a:pt x="9038" y="7490"/>
                  </a:cubicBezTo>
                  <a:cubicBezTo>
                    <a:pt x="9038" y="7573"/>
                    <a:pt x="9109" y="7657"/>
                    <a:pt x="9192" y="7657"/>
                  </a:cubicBezTo>
                  <a:lnTo>
                    <a:pt x="10562" y="7657"/>
                  </a:lnTo>
                  <a:cubicBezTo>
                    <a:pt x="10764" y="7657"/>
                    <a:pt x="10919" y="7490"/>
                    <a:pt x="10919" y="7299"/>
                  </a:cubicBezTo>
                  <a:lnTo>
                    <a:pt x="10943" y="3680"/>
                  </a:lnTo>
                  <a:cubicBezTo>
                    <a:pt x="10919" y="3513"/>
                    <a:pt x="10776" y="3346"/>
                    <a:pt x="10562" y="3346"/>
                  </a:cubicBezTo>
                  <a:lnTo>
                    <a:pt x="7514" y="3335"/>
                  </a:lnTo>
                  <a:lnTo>
                    <a:pt x="7514" y="1882"/>
                  </a:lnTo>
                  <a:lnTo>
                    <a:pt x="7514" y="1013"/>
                  </a:lnTo>
                  <a:lnTo>
                    <a:pt x="7514" y="941"/>
                  </a:lnTo>
                  <a:cubicBezTo>
                    <a:pt x="7490" y="584"/>
                    <a:pt x="7168" y="298"/>
                    <a:pt x="6799" y="298"/>
                  </a:cubicBezTo>
                  <a:lnTo>
                    <a:pt x="2501" y="287"/>
                  </a:lnTo>
                  <a:lnTo>
                    <a:pt x="2453" y="287"/>
                  </a:lnTo>
                  <a:cubicBezTo>
                    <a:pt x="2203" y="108"/>
                    <a:pt x="1906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3819534" y="3034977"/>
              <a:ext cx="73903" cy="48919"/>
            </a:xfrm>
            <a:custGeom>
              <a:rect b="b" l="l" r="r" t="t"/>
              <a:pathLst>
                <a:path extrusionOk="0" h="1537" w="2322">
                  <a:moveTo>
                    <a:pt x="1560" y="322"/>
                  </a:moveTo>
                  <a:cubicBezTo>
                    <a:pt x="1798" y="334"/>
                    <a:pt x="2001" y="525"/>
                    <a:pt x="2001" y="763"/>
                  </a:cubicBezTo>
                  <a:cubicBezTo>
                    <a:pt x="2001" y="1001"/>
                    <a:pt x="1798" y="1191"/>
                    <a:pt x="1548" y="1191"/>
                  </a:cubicBezTo>
                  <a:cubicBezTo>
                    <a:pt x="1310" y="1191"/>
                    <a:pt x="1119" y="1001"/>
                    <a:pt x="1119" y="751"/>
                  </a:cubicBezTo>
                  <a:cubicBezTo>
                    <a:pt x="1119" y="513"/>
                    <a:pt x="1310" y="322"/>
                    <a:pt x="1560" y="322"/>
                  </a:cubicBezTo>
                  <a:close/>
                  <a:moveTo>
                    <a:pt x="774" y="334"/>
                  </a:moveTo>
                  <a:cubicBezTo>
                    <a:pt x="834" y="334"/>
                    <a:pt x="881" y="346"/>
                    <a:pt x="929" y="358"/>
                  </a:cubicBezTo>
                  <a:cubicBezTo>
                    <a:pt x="846" y="477"/>
                    <a:pt x="810" y="620"/>
                    <a:pt x="810" y="775"/>
                  </a:cubicBezTo>
                  <a:cubicBezTo>
                    <a:pt x="810" y="930"/>
                    <a:pt x="846" y="1072"/>
                    <a:pt x="929" y="1191"/>
                  </a:cubicBezTo>
                  <a:cubicBezTo>
                    <a:pt x="881" y="1215"/>
                    <a:pt x="822" y="1227"/>
                    <a:pt x="774" y="1227"/>
                  </a:cubicBezTo>
                  <a:cubicBezTo>
                    <a:pt x="524" y="1191"/>
                    <a:pt x="334" y="1001"/>
                    <a:pt x="334" y="763"/>
                  </a:cubicBezTo>
                  <a:cubicBezTo>
                    <a:pt x="334" y="525"/>
                    <a:pt x="524" y="334"/>
                    <a:pt x="774" y="334"/>
                  </a:cubicBezTo>
                  <a:close/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cubicBezTo>
                    <a:pt x="0" y="1180"/>
                    <a:pt x="346" y="1525"/>
                    <a:pt x="762" y="1525"/>
                  </a:cubicBezTo>
                  <a:cubicBezTo>
                    <a:pt x="905" y="1525"/>
                    <a:pt x="1048" y="1489"/>
                    <a:pt x="1167" y="1418"/>
                  </a:cubicBezTo>
                  <a:cubicBezTo>
                    <a:pt x="1286" y="1489"/>
                    <a:pt x="1417" y="1537"/>
                    <a:pt x="1560" y="1537"/>
                  </a:cubicBezTo>
                  <a:cubicBezTo>
                    <a:pt x="1977" y="1537"/>
                    <a:pt x="2322" y="1191"/>
                    <a:pt x="2322" y="775"/>
                  </a:cubicBezTo>
                  <a:cubicBezTo>
                    <a:pt x="2322" y="358"/>
                    <a:pt x="1977" y="13"/>
                    <a:pt x="1560" y="13"/>
                  </a:cubicBezTo>
                  <a:cubicBezTo>
                    <a:pt x="1417" y="13"/>
                    <a:pt x="1286" y="60"/>
                    <a:pt x="1167" y="120"/>
                  </a:cubicBezTo>
                  <a:cubicBezTo>
                    <a:pt x="1048" y="48"/>
                    <a:pt x="905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3728571" y="3036123"/>
              <a:ext cx="67506" cy="45895"/>
            </a:xfrm>
            <a:custGeom>
              <a:rect b="b" l="l" r="r" t="t"/>
              <a:pathLst>
                <a:path extrusionOk="0" h="1442" w="2121">
                  <a:moveTo>
                    <a:pt x="1739" y="310"/>
                  </a:moveTo>
                  <a:cubicBezTo>
                    <a:pt x="1763" y="310"/>
                    <a:pt x="1775" y="322"/>
                    <a:pt x="1775" y="346"/>
                  </a:cubicBezTo>
                  <a:lnTo>
                    <a:pt x="1775" y="1072"/>
                  </a:lnTo>
                  <a:cubicBezTo>
                    <a:pt x="1775" y="1084"/>
                    <a:pt x="1763" y="1096"/>
                    <a:pt x="1739" y="1096"/>
                  </a:cubicBezTo>
                  <a:lnTo>
                    <a:pt x="346" y="1096"/>
                  </a:lnTo>
                  <a:cubicBezTo>
                    <a:pt x="343" y="1103"/>
                    <a:pt x="338" y="1106"/>
                    <a:pt x="333" y="1106"/>
                  </a:cubicBezTo>
                  <a:cubicBezTo>
                    <a:pt x="322" y="1106"/>
                    <a:pt x="310" y="1089"/>
                    <a:pt x="310" y="1072"/>
                  </a:cubicBezTo>
                  <a:lnTo>
                    <a:pt x="310" y="346"/>
                  </a:lnTo>
                  <a:cubicBezTo>
                    <a:pt x="310" y="322"/>
                    <a:pt x="334" y="310"/>
                    <a:pt x="346" y="310"/>
                  </a:cubicBezTo>
                  <a:close/>
                  <a:moveTo>
                    <a:pt x="358" y="1"/>
                  </a:moveTo>
                  <a:cubicBezTo>
                    <a:pt x="167" y="1"/>
                    <a:pt x="1" y="167"/>
                    <a:pt x="1" y="358"/>
                  </a:cubicBezTo>
                  <a:lnTo>
                    <a:pt x="1" y="1084"/>
                  </a:lnTo>
                  <a:cubicBezTo>
                    <a:pt x="1" y="1275"/>
                    <a:pt x="167" y="1441"/>
                    <a:pt x="358" y="1441"/>
                  </a:cubicBezTo>
                  <a:lnTo>
                    <a:pt x="1763" y="1441"/>
                  </a:lnTo>
                  <a:cubicBezTo>
                    <a:pt x="1953" y="1441"/>
                    <a:pt x="2120" y="1275"/>
                    <a:pt x="2120" y="1084"/>
                  </a:cubicBezTo>
                  <a:lnTo>
                    <a:pt x="2120" y="358"/>
                  </a:lnTo>
                  <a:cubicBezTo>
                    <a:pt x="2120" y="167"/>
                    <a:pt x="1953" y="1"/>
                    <a:pt x="1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3724783" y="3091439"/>
              <a:ext cx="170946" cy="30745"/>
            </a:xfrm>
            <a:custGeom>
              <a:rect b="b" l="l" r="r" t="t"/>
              <a:pathLst>
                <a:path extrusionOk="0" h="966" w="5371">
                  <a:moveTo>
                    <a:pt x="358" y="346"/>
                  </a:moveTo>
                  <a:lnTo>
                    <a:pt x="5013" y="358"/>
                  </a:lnTo>
                  <a:cubicBezTo>
                    <a:pt x="5037" y="358"/>
                    <a:pt x="5049" y="370"/>
                    <a:pt x="5049" y="394"/>
                  </a:cubicBezTo>
                  <a:lnTo>
                    <a:pt x="5049" y="632"/>
                  </a:lnTo>
                  <a:cubicBezTo>
                    <a:pt x="5049" y="644"/>
                    <a:pt x="5037" y="656"/>
                    <a:pt x="5013" y="656"/>
                  </a:cubicBezTo>
                  <a:lnTo>
                    <a:pt x="358" y="644"/>
                  </a:lnTo>
                  <a:cubicBezTo>
                    <a:pt x="346" y="644"/>
                    <a:pt x="334" y="632"/>
                    <a:pt x="334" y="608"/>
                  </a:cubicBezTo>
                  <a:lnTo>
                    <a:pt x="334" y="370"/>
                  </a:lnTo>
                  <a:cubicBezTo>
                    <a:pt x="334" y="358"/>
                    <a:pt x="346" y="346"/>
                    <a:pt x="358" y="346"/>
                  </a:cubicBezTo>
                  <a:close/>
                  <a:moveTo>
                    <a:pt x="358" y="1"/>
                  </a:moveTo>
                  <a:cubicBezTo>
                    <a:pt x="167" y="13"/>
                    <a:pt x="1" y="168"/>
                    <a:pt x="1" y="358"/>
                  </a:cubicBezTo>
                  <a:lnTo>
                    <a:pt x="1" y="596"/>
                  </a:lnTo>
                  <a:cubicBezTo>
                    <a:pt x="1" y="787"/>
                    <a:pt x="167" y="953"/>
                    <a:pt x="358" y="953"/>
                  </a:cubicBezTo>
                  <a:lnTo>
                    <a:pt x="5013" y="965"/>
                  </a:lnTo>
                  <a:cubicBezTo>
                    <a:pt x="5204" y="965"/>
                    <a:pt x="5370" y="810"/>
                    <a:pt x="5370" y="608"/>
                  </a:cubicBezTo>
                  <a:lnTo>
                    <a:pt x="5370" y="370"/>
                  </a:lnTo>
                  <a:cubicBezTo>
                    <a:pt x="5370" y="179"/>
                    <a:pt x="5204" y="13"/>
                    <a:pt x="5013" y="13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3597092" y="2940799"/>
              <a:ext cx="40580" cy="30936"/>
            </a:xfrm>
            <a:custGeom>
              <a:rect b="b" l="l" r="r" t="t"/>
              <a:pathLst>
                <a:path extrusionOk="0" h="972" w="1275">
                  <a:moveTo>
                    <a:pt x="1100" y="1"/>
                  </a:moveTo>
                  <a:cubicBezTo>
                    <a:pt x="1055" y="1"/>
                    <a:pt x="1009" y="21"/>
                    <a:pt x="977" y="67"/>
                  </a:cubicBezTo>
                  <a:lnTo>
                    <a:pt x="500" y="567"/>
                  </a:lnTo>
                  <a:lnTo>
                    <a:pt x="298" y="305"/>
                  </a:lnTo>
                  <a:cubicBezTo>
                    <a:pt x="264" y="257"/>
                    <a:pt x="215" y="237"/>
                    <a:pt x="167" y="237"/>
                  </a:cubicBezTo>
                  <a:cubicBezTo>
                    <a:pt x="132" y="237"/>
                    <a:pt x="97" y="249"/>
                    <a:pt x="72" y="269"/>
                  </a:cubicBezTo>
                  <a:cubicBezTo>
                    <a:pt x="0" y="329"/>
                    <a:pt x="0" y="436"/>
                    <a:pt x="36" y="495"/>
                  </a:cubicBezTo>
                  <a:lnTo>
                    <a:pt x="369" y="912"/>
                  </a:lnTo>
                  <a:cubicBezTo>
                    <a:pt x="393" y="936"/>
                    <a:pt x="441" y="971"/>
                    <a:pt x="488" y="971"/>
                  </a:cubicBezTo>
                  <a:cubicBezTo>
                    <a:pt x="524" y="971"/>
                    <a:pt x="572" y="948"/>
                    <a:pt x="608" y="924"/>
                  </a:cubicBezTo>
                  <a:lnTo>
                    <a:pt x="1215" y="269"/>
                  </a:lnTo>
                  <a:cubicBezTo>
                    <a:pt x="1274" y="209"/>
                    <a:pt x="1274" y="102"/>
                    <a:pt x="1203" y="43"/>
                  </a:cubicBezTo>
                  <a:cubicBezTo>
                    <a:pt x="1176" y="16"/>
                    <a:pt x="1138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6" name="Google Shape;1026;p37"/>
          <p:cNvGrpSpPr/>
          <p:nvPr/>
        </p:nvGrpSpPr>
        <p:grpSpPr>
          <a:xfrm>
            <a:off x="777394" y="3765580"/>
            <a:ext cx="356655" cy="335425"/>
            <a:chOff x="849016" y="2903255"/>
            <a:chExt cx="356655" cy="335425"/>
          </a:xfrm>
        </p:grpSpPr>
        <p:sp>
          <p:nvSpPr>
            <p:cNvPr id="1027" name="Google Shape;1027;p37"/>
            <p:cNvSpPr/>
            <p:nvPr/>
          </p:nvSpPr>
          <p:spPr>
            <a:xfrm>
              <a:off x="849016" y="2903255"/>
              <a:ext cx="356655" cy="335425"/>
            </a:xfrm>
            <a:custGeom>
              <a:rect b="b" l="l" r="r" t="t"/>
              <a:pathLst>
                <a:path extrusionOk="0" h="10538" w="11205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1137046" y="2932825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1080579" y="2932825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879350" y="2949122"/>
              <a:ext cx="187988" cy="10631"/>
            </a:xfrm>
            <a:custGeom>
              <a:rect b="b" l="l" r="r" t="t"/>
              <a:pathLst>
                <a:path extrusionOk="0" h="334" w="5906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1137046" y="3050309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1080579" y="3050309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879350" y="3066988"/>
              <a:ext cx="187988" cy="10249"/>
            </a:xfrm>
            <a:custGeom>
              <a:rect b="b" l="l" r="r" t="t"/>
              <a:pathLst>
                <a:path extrusionOk="0" h="322" w="590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1137046" y="3167794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1080579" y="3167794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879350" y="3184473"/>
              <a:ext cx="187988" cy="10249"/>
            </a:xfrm>
            <a:custGeom>
              <a:rect b="b" l="l" r="r" t="t"/>
              <a:pathLst>
                <a:path extrusionOk="0" h="322" w="590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879350" y="3083285"/>
              <a:ext cx="25432" cy="10631"/>
            </a:xfrm>
            <a:custGeom>
              <a:rect b="b" l="l" r="r" t="t"/>
              <a:pathLst>
                <a:path extrusionOk="0" h="334" w="799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8"/>
          <p:cNvSpPr txBox="1"/>
          <p:nvPr>
            <p:ph type="title"/>
          </p:nvPr>
        </p:nvSpPr>
        <p:spPr>
          <a:xfrm>
            <a:off x="720000" y="698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CONFIGURAÇÕES INICIAIS NECESSÁRIAS</a:t>
            </a:r>
            <a:endParaRPr/>
          </a:p>
        </p:txBody>
      </p:sp>
      <p:graphicFrame>
        <p:nvGraphicFramePr>
          <p:cNvPr id="1043" name="Google Shape;1043;p38"/>
          <p:cNvGraphicFramePr/>
          <p:nvPr/>
        </p:nvGraphicFramePr>
        <p:xfrm>
          <a:off x="720000" y="17640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{5593B79D-913B-4371-B404-F596654293D4}</a:tableStyleId>
              </a:tblPr>
              <a:tblGrid>
                <a:gridCol w="404075"/>
                <a:gridCol w="3339825"/>
              </a:tblGrid>
              <a:tr h="36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A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Instalar o Python pelo site oficial;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B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Instalar o framework Django pelo gerenciador de pacotes pip;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C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Configurar o ambiente virtual, separando as dependências;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44" name="Google Shape;1044;p38"/>
          <p:cNvGraphicFramePr/>
          <p:nvPr/>
        </p:nvGraphicFramePr>
        <p:xfrm>
          <a:off x="4680100" y="17640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{5593B79D-913B-4371-B404-F596654293D4}</a:tableStyleId>
              </a:tblPr>
              <a:tblGrid>
                <a:gridCol w="404075"/>
                <a:gridCol w="3339825"/>
              </a:tblGrid>
              <a:tr h="404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D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Criar um projeto Django;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F</a:t>
                      </a: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Realizar configurações iniciais;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G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Configurar Banco de Dados;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45" name="Google Shape;1045;p38"/>
          <p:cNvGrpSpPr/>
          <p:nvPr/>
        </p:nvGrpSpPr>
        <p:grpSpPr>
          <a:xfrm>
            <a:off x="602971" y="777618"/>
            <a:ext cx="410001" cy="414312"/>
            <a:chOff x="6069423" y="2891892"/>
            <a:chExt cx="362320" cy="364230"/>
          </a:xfrm>
        </p:grpSpPr>
        <p:sp>
          <p:nvSpPr>
            <p:cNvPr id="1046" name="Google Shape;1046;p38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9"/>
          <p:cNvSpPr txBox="1"/>
          <p:nvPr>
            <p:ph type="title"/>
          </p:nvPr>
        </p:nvSpPr>
        <p:spPr>
          <a:xfrm>
            <a:off x="643800" y="463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Servidores Web Disponíveis</a:t>
            </a:r>
            <a:endParaRPr/>
          </a:p>
        </p:txBody>
      </p:sp>
      <p:graphicFrame>
        <p:nvGraphicFramePr>
          <p:cNvPr id="1057" name="Google Shape;1057;p39"/>
          <p:cNvGraphicFramePr/>
          <p:nvPr/>
        </p:nvGraphicFramePr>
        <p:xfrm>
          <a:off x="1948713" y="1798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{5593B79D-913B-4371-B404-F596654293D4}</a:tableStyleId>
              </a:tblPr>
              <a:tblGrid>
                <a:gridCol w="2238100"/>
              </a:tblGrid>
              <a:tr h="4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APACHE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DFD8">
                        <a:alpha val="21176"/>
                      </a:srgbClr>
                    </a:solidFill>
                  </a:tcPr>
                </a:tc>
              </a:tr>
              <a:tr h="222257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Open-source; 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Lida com altos níveis de tráfego;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Portabilidade; 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Concorrência.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8" name="Google Shape;1058;p39"/>
          <p:cNvSpPr txBox="1"/>
          <p:nvPr>
            <p:ph idx="4294967295" type="subTitle"/>
          </p:nvPr>
        </p:nvSpPr>
        <p:spPr>
          <a:xfrm>
            <a:off x="567600" y="1112200"/>
            <a:ext cx="7956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WSGI: Interface padrão entre servidores web e aplicações ou frameworks web Python. 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graphicFrame>
        <p:nvGraphicFramePr>
          <p:cNvPr id="1059" name="Google Shape;1059;p39"/>
          <p:cNvGraphicFramePr/>
          <p:nvPr/>
        </p:nvGraphicFramePr>
        <p:xfrm>
          <a:off x="5510350" y="1798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{5593B79D-913B-4371-B404-F596654293D4}</a:tableStyleId>
              </a:tblPr>
              <a:tblGrid>
                <a:gridCol w="2238100"/>
              </a:tblGrid>
              <a:tr h="46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lbert Sans ExtraBold"/>
                          <a:ea typeface="Albert Sans ExtraBold"/>
                          <a:cs typeface="Albert Sans ExtraBold"/>
                          <a:sym typeface="Albert Sans ExtraBold"/>
                        </a:rPr>
                        <a:t>GuniCorn + Nginx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lbert Sans ExtraBold"/>
                        <a:ea typeface="Albert Sans ExtraBold"/>
                        <a:cs typeface="Albert Sans ExtraBold"/>
                        <a:sym typeface="Albert Sans Extra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DFD8">
                        <a:alpha val="21176"/>
                      </a:srgbClr>
                    </a:solidFill>
                  </a:tcPr>
                </a:tc>
              </a:tr>
              <a:tr h="222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Gunicorn: Atua como WSGI;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lbert Sa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Nginx: Proxy reverso; 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40"/>
          <p:cNvGrpSpPr/>
          <p:nvPr/>
        </p:nvGrpSpPr>
        <p:grpSpPr>
          <a:xfrm>
            <a:off x="5354227" y="1693132"/>
            <a:ext cx="3245906" cy="1998843"/>
            <a:chOff x="331763" y="414153"/>
            <a:chExt cx="6903246" cy="5019697"/>
          </a:xfrm>
        </p:grpSpPr>
        <p:sp>
          <p:nvSpPr>
            <p:cNvPr id="1065" name="Google Shape;1065;p40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8" name="Google Shape;1068;p40"/>
          <p:cNvSpPr txBox="1"/>
          <p:nvPr>
            <p:ph type="title"/>
          </p:nvPr>
        </p:nvSpPr>
        <p:spPr>
          <a:xfrm>
            <a:off x="1617125" y="506525"/>
            <a:ext cx="5664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Tipo de Licença: 3-cláusula BSD</a:t>
            </a:r>
            <a:endParaRPr/>
          </a:p>
        </p:txBody>
      </p:sp>
      <p:sp>
        <p:nvSpPr>
          <p:cNvPr id="1069" name="Google Shape;1069;p40"/>
          <p:cNvSpPr txBox="1"/>
          <p:nvPr>
            <p:ph idx="1" type="subTitle"/>
          </p:nvPr>
        </p:nvSpPr>
        <p:spPr>
          <a:xfrm>
            <a:off x="718325" y="1359725"/>
            <a:ext cx="3849900" cy="2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É gratuito e código-aberto; </a:t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Permite a livre utilização, modificação e distribuição do software; </a:t>
            </a:r>
            <a:endParaRPr/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Incluir direitos autorais, condições e avisos legais;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Proibição do uso de nomes de autores e colaboradores para promoção comercial sem permissão escrita.</a:t>
            </a:r>
            <a:endParaRPr/>
          </a:p>
        </p:txBody>
      </p:sp>
      <p:pic>
        <p:nvPicPr>
          <p:cNvPr id="1070" name="Google Shape;10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950" y="1758525"/>
            <a:ext cx="3003400" cy="16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1"/>
          <p:cNvSpPr txBox="1"/>
          <p:nvPr>
            <p:ph type="title"/>
          </p:nvPr>
        </p:nvSpPr>
        <p:spPr>
          <a:xfrm>
            <a:off x="643800" y="310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3100" u="sng"/>
              <a:t>Vantagens: </a:t>
            </a:r>
            <a:endParaRPr sz="3100" u="sng"/>
          </a:p>
        </p:txBody>
      </p:sp>
      <p:sp>
        <p:nvSpPr>
          <p:cNvPr id="1076" name="Google Shape;1076;p41"/>
          <p:cNvSpPr txBox="1"/>
          <p:nvPr>
            <p:ph idx="6" type="subTitle"/>
          </p:nvPr>
        </p:nvSpPr>
        <p:spPr>
          <a:xfrm>
            <a:off x="470675" y="1073975"/>
            <a:ext cx="34770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900"/>
              <a:t>Velocidade </a:t>
            </a:r>
            <a:endParaRPr sz="1900"/>
          </a:p>
        </p:txBody>
      </p:sp>
      <p:sp>
        <p:nvSpPr>
          <p:cNvPr id="1077" name="Google Shape;1077;p41"/>
          <p:cNvSpPr txBox="1"/>
          <p:nvPr>
            <p:ph idx="6" type="subTitle"/>
          </p:nvPr>
        </p:nvSpPr>
        <p:spPr>
          <a:xfrm>
            <a:off x="4685925" y="1358375"/>
            <a:ext cx="3533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Grande comunidade de suporte</a:t>
            </a:r>
            <a:endParaRPr/>
          </a:p>
        </p:txBody>
      </p:sp>
      <p:sp>
        <p:nvSpPr>
          <p:cNvPr id="1078" name="Google Shape;1078;p41"/>
          <p:cNvSpPr txBox="1"/>
          <p:nvPr>
            <p:ph idx="6" type="subTitle"/>
          </p:nvPr>
        </p:nvSpPr>
        <p:spPr>
          <a:xfrm>
            <a:off x="3286847" y="3047002"/>
            <a:ext cx="222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Segurança</a:t>
            </a:r>
            <a:endParaRPr/>
          </a:p>
        </p:txBody>
      </p:sp>
      <p:sp>
        <p:nvSpPr>
          <p:cNvPr id="1079" name="Google Shape;1079;p41"/>
          <p:cNvSpPr txBox="1"/>
          <p:nvPr/>
        </p:nvSpPr>
        <p:spPr>
          <a:xfrm>
            <a:off x="863075" y="1798200"/>
            <a:ext cx="263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Desenvolvimento rápido com configurações pré-definidas e estrutura MTV, ideal para startups.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80" name="Google Shape;1080;p41"/>
          <p:cNvSpPr txBox="1"/>
          <p:nvPr/>
        </p:nvSpPr>
        <p:spPr>
          <a:xfrm>
            <a:off x="5025375" y="1798200"/>
            <a:ext cx="274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Amplo suporte devido à sua base em Python e a vasta comunidade de usuários e desenvolvedores.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81" name="Google Shape;1081;p41"/>
          <p:cNvSpPr txBox="1"/>
          <p:nvPr/>
        </p:nvSpPr>
        <p:spPr>
          <a:xfrm>
            <a:off x="3347000" y="3513200"/>
            <a:ext cx="225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Proteções integradas contra ameaças comuns, como XSS e SQL injection, com configuração prévia para economizar tempo.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3100" u="sng"/>
              <a:t>Desv</a:t>
            </a:r>
            <a:r>
              <a:rPr lang="en" sz="3100" u="sng"/>
              <a:t>antagens: </a:t>
            </a:r>
            <a:endParaRPr sz="3100" u="sng"/>
          </a:p>
        </p:txBody>
      </p:sp>
      <p:sp>
        <p:nvSpPr>
          <p:cNvPr id="1087" name="Google Shape;1087;p42"/>
          <p:cNvSpPr txBox="1"/>
          <p:nvPr>
            <p:ph idx="6" type="subTitle"/>
          </p:nvPr>
        </p:nvSpPr>
        <p:spPr>
          <a:xfrm>
            <a:off x="720000" y="1150175"/>
            <a:ext cx="4109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Inadequado para projetos simples</a:t>
            </a:r>
            <a:endParaRPr/>
          </a:p>
        </p:txBody>
      </p:sp>
      <p:sp>
        <p:nvSpPr>
          <p:cNvPr id="1088" name="Google Shape;1088;p42"/>
          <p:cNvSpPr txBox="1"/>
          <p:nvPr>
            <p:ph idx="6" type="subTitle"/>
          </p:nvPr>
        </p:nvSpPr>
        <p:spPr>
          <a:xfrm>
            <a:off x="3474700" y="2958300"/>
            <a:ext cx="222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Falta de convenção</a:t>
            </a:r>
            <a:endParaRPr/>
          </a:p>
        </p:txBody>
      </p:sp>
      <p:sp>
        <p:nvSpPr>
          <p:cNvPr id="1089" name="Google Shape;1089;p42"/>
          <p:cNvSpPr txBox="1"/>
          <p:nvPr>
            <p:ph idx="6" type="subTitle"/>
          </p:nvPr>
        </p:nvSpPr>
        <p:spPr>
          <a:xfrm>
            <a:off x="5134500" y="1260275"/>
            <a:ext cx="33261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Pode levar a sites lentos</a:t>
            </a:r>
            <a:endParaRPr/>
          </a:p>
        </p:txBody>
      </p:sp>
      <p:sp>
        <p:nvSpPr>
          <p:cNvPr id="1090" name="Google Shape;1090;p42"/>
          <p:cNvSpPr txBox="1"/>
          <p:nvPr/>
        </p:nvSpPr>
        <p:spPr>
          <a:xfrm>
            <a:off x="1004725" y="1976975"/>
            <a:ext cx="316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Pode ser demasiado complexo para projetos pequenos, sendo Flask uma opção mais ágil e escalável.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91" name="Google Shape;1091;p42"/>
          <p:cNvSpPr txBox="1"/>
          <p:nvPr/>
        </p:nvSpPr>
        <p:spPr>
          <a:xfrm>
            <a:off x="2854925" y="3348300"/>
            <a:ext cx="344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Não adere estritamente à convenção sobre configuração, o que pode resultar em progresso mais lento e descontentamento de desenvolvedores.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92" name="Google Shape;1092;p42"/>
          <p:cNvSpPr txBox="1"/>
          <p:nvPr/>
        </p:nvSpPr>
        <p:spPr>
          <a:xfrm>
            <a:off x="5051850" y="1976975"/>
            <a:ext cx="332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 uso intenso de funcionalidades pode gerar sites lentos e dificultar a otimização, especialmente para novatos.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herboard and Microprocessor by Slidesgo">
  <a:themeElements>
    <a:clrScheme name="Simple Light">
      <a:dk1>
        <a:srgbClr val="FFFFFF"/>
      </a:dk1>
      <a:lt1>
        <a:srgbClr val="011027"/>
      </a:lt1>
      <a:dk2>
        <a:srgbClr val="21DFD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